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61" r:id="rId4"/>
    <p:sldId id="258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9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02" autoAdjust="0"/>
  </p:normalViewPr>
  <p:slideViewPr>
    <p:cSldViewPr>
      <p:cViewPr varScale="1">
        <p:scale>
          <a:sx n="95" d="100"/>
          <a:sy n="95" d="100"/>
        </p:scale>
        <p:origin x="206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70D6A-0A5A-4A61-B604-5550D2599665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51F8DC-CD62-45AD-B510-F5C204B552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67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07EF0-3581-4102-B539-483BC9483E03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A93071-3985-4F26-A8AF-AB34A52DE7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4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071-3985-4F26-A8AF-AB34A52DE7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305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93071-3985-4F26-A8AF-AB34A52DE7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40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4016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 В ДЕТСКОМ САДУ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189" y="3182090"/>
            <a:ext cx="1365622" cy="493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1589" y="3334490"/>
            <a:ext cx="1365622" cy="4938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769" y="2276872"/>
            <a:ext cx="716060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0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052736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ГИМНАСТИКА ПОСЛЕ СНА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32040" y="1760622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ХОЖДЕНИЕ БОСИКОМ ПО МАССАЖНЫМ КОВРИКАМ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146" name="Picture 2" descr="C:\Users\1\Desktop\закаливание\картинки закаливание инет\гимн после с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3392773" cy="2544580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Организация медицинского обслуживания МБДОУ МО г. Краснодар &quot;Детский сад 35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62134"/>
            <a:ext cx="2952327" cy="318381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закаливание\картинки закаливание инет\p11_alim13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965" y="2514512"/>
            <a:ext cx="4103491" cy="30776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80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ВОДОЙ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628800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ПОЛОСКАНИЕ РТА И ГОРЛА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Рисунок 3" descr="C:\Users\Пользователь\Desktop\закаливание\DSC0271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381" y="2336686"/>
            <a:ext cx="2581451" cy="28460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28184" y="1359703"/>
            <a:ext cx="2753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УМЫВАНИЕ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Рисунок 5" descr="C:\Users\Пользователь\Desktop\закаливание\DSC027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4650" y="1962175"/>
            <a:ext cx="2927221" cy="2664296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859916" y="2564904"/>
            <a:ext cx="3386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КОНТРАСТНОЕ ОБЛИВАНИЕ РУК ПО ЛОКОТЬ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Рисунок 7" descr="C:\Users\Пользователь\Desktop\закаливание\DSC0277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3580567"/>
            <a:ext cx="3384376" cy="2830712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008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3671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ВЛАЖНЫЕ ОБТИРАНИЯ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0" name="Picture 2" descr="C:\Users\1\Desktop\закаливание\картинки закаливание инет\обтиран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46288"/>
            <a:ext cx="3888432" cy="3069814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1376956"/>
            <a:ext cx="2952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КОНТРАСТНЫЕ ОБЛИВАНИЯ НОГ 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7171" name="Picture 3" descr="C:\Users\1\Desktop\закаливание\закаливание фото\физо фото\фото детского сада 1 для сережи\справка1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376" y="2492896"/>
            <a:ext cx="4227992" cy="298933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98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620688"/>
            <a:ext cx="5842992" cy="7920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КУПАНИЕ В БАССЕЙНЕ ЛЕТОМ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194" name="Picture 2" descr="C:\Users\1\Desktop\закаливание\закаливание фото\P62501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57" y="1484784"/>
            <a:ext cx="3816424" cy="2862318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1\Desktop\закаливание\закаливание фото\P62501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15943"/>
            <a:ext cx="4662196" cy="3496647"/>
          </a:xfrm>
          <a:prstGeom prst="rect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236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76470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КИСЛОРОДНЫЙ КОКТЕЙЛЬ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68144" y="1368614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ФИТОЧАИ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33760" y="3105175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МАССАЖ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218" name="Picture 2" descr="C:\Users\1\Desktop\закаливание\закаливание фото\закаливание\P10100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67533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1\Desktop\закаливание\закаливание фото\справка1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016" y="1768724"/>
            <a:ext cx="2822324" cy="399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547" y="3964955"/>
            <a:ext cx="359727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761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1844824"/>
            <a:ext cx="7408333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1) </a:t>
            </a:r>
            <a:r>
              <a:rPr lang="ru-RU" b="1" dirty="0"/>
              <a:t>Настроение</a:t>
            </a:r>
            <a:r>
              <a:rPr lang="ru-RU" dirty="0"/>
              <a:t> – жизнерадостное, спокойное, ребенок нормально реагирует   на окружающее.</a:t>
            </a:r>
          </a:p>
          <a:p>
            <a:endParaRPr lang="ru-RU" dirty="0"/>
          </a:p>
          <a:p>
            <a:r>
              <a:rPr lang="ru-RU" dirty="0"/>
              <a:t>2) </a:t>
            </a:r>
            <a:r>
              <a:rPr lang="ru-RU" b="1" dirty="0"/>
              <a:t>Самочувствие  </a:t>
            </a:r>
            <a:r>
              <a:rPr lang="ru-RU" dirty="0"/>
              <a:t> -  бодрое, ребенок всегда   готов к действию, активно участвует во всех играх и занятиях.</a:t>
            </a:r>
          </a:p>
          <a:p>
            <a:endParaRPr lang="ru-RU" dirty="0"/>
          </a:p>
          <a:p>
            <a:r>
              <a:rPr lang="ru-RU" dirty="0"/>
              <a:t>3) </a:t>
            </a:r>
            <a:r>
              <a:rPr lang="ru-RU" b="1" dirty="0"/>
              <a:t>Утомляемость</a:t>
            </a:r>
            <a:r>
              <a:rPr lang="ru-RU" dirty="0"/>
              <a:t> – нормальная, наблюдается умеренная усталость.  </a:t>
            </a:r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b="1" dirty="0"/>
              <a:t>) Аппетит  </a:t>
            </a:r>
            <a:r>
              <a:rPr lang="ru-RU" dirty="0"/>
              <a:t>- хороший, активно ест все предлагаемые  блюда, во время еды не отвлекается.</a:t>
            </a:r>
          </a:p>
          <a:p>
            <a:endParaRPr lang="ru-RU" dirty="0"/>
          </a:p>
          <a:p>
            <a:r>
              <a:rPr lang="ru-RU" dirty="0"/>
              <a:t>5) </a:t>
            </a:r>
            <a:r>
              <a:rPr lang="ru-RU" b="1" dirty="0"/>
              <a:t>Сон</a:t>
            </a:r>
            <a:r>
              <a:rPr lang="ru-RU" dirty="0"/>
              <a:t> – спокойный, глубокий, засыпает быстро          (через 5 – 15 мин.), время сна отмечается расслабления  мышц, ребенок не пробуждается от звука и света.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По каким признакам определить, эффективно ли закаливание?</a:t>
            </a:r>
          </a:p>
        </p:txBody>
      </p:sp>
    </p:spTree>
    <p:extLst>
      <p:ext uri="{BB962C8B-B14F-4D97-AF65-F5344CB8AC3E}">
        <p14:creationId xmlns:p14="http://schemas.microsoft.com/office/powerpoint/2010/main" val="3013693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56992"/>
            <a:ext cx="8229600" cy="12527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ЗА ВНИМАНИЕ 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900igr.net/datas/doshkolnoe-obrazovanie/Nravstvenno-patrioticheskoe-vospitanie-doshkolnikov/0015-015-Spasibo-za-vnim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4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72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Закаливание в детском саду </a:t>
            </a:r>
            <a:r>
              <a:rPr lang="ru-RU" sz="2800" dirty="0"/>
              <a:t>– один из действенных методов укрепления  иммунитета и профилактики заболеваний.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4176" y="227687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Цель закаливания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– тренировка защитных сил организма, выработка способности быстро адаптироваться к новым условиям.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3861048"/>
            <a:ext cx="7581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rgbClr val="FF0000"/>
                </a:solidFill>
              </a:rPr>
              <a:t>Основная задача: 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осуществлять комплексный подход к оздоровлению дошкольника средствами природы с учетом уровня его индивидуального здоровья при активном включении ребенка в процесс его формирования. </a:t>
            </a:r>
          </a:p>
        </p:txBody>
      </p:sp>
    </p:spTree>
    <p:extLst>
      <p:ext uri="{BB962C8B-B14F-4D97-AF65-F5344CB8AC3E}">
        <p14:creationId xmlns:p14="http://schemas.microsoft.com/office/powerpoint/2010/main" val="32232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060848"/>
            <a:ext cx="7408333" cy="4176464"/>
          </a:xfrm>
        </p:spPr>
        <p:txBody>
          <a:bodyPr>
            <a:normAutofit lnSpcReduction="10000"/>
          </a:bodyPr>
          <a:lstStyle/>
          <a:p>
            <a:r>
              <a:rPr lang="ru-RU" dirty="0"/>
              <a:t>1.Систематичнось использования закаливающих процедур</a:t>
            </a:r>
          </a:p>
          <a:p>
            <a:r>
              <a:rPr lang="ru-RU" dirty="0"/>
              <a:t>2.Постепенность увеличение силы раздражающего воздействия</a:t>
            </a:r>
          </a:p>
          <a:p>
            <a:r>
              <a:rPr lang="ru-RU" dirty="0"/>
              <a:t>3. Последовательность в проведении закаливающих процедур</a:t>
            </a:r>
          </a:p>
          <a:p>
            <a:r>
              <a:rPr lang="ru-RU" dirty="0"/>
              <a:t>4. Учёт индивидуальных особенностей ребенка и состояние его здоровья</a:t>
            </a:r>
          </a:p>
          <a:p>
            <a:r>
              <a:rPr lang="ru-RU" dirty="0"/>
              <a:t>5.Комплексность воздействия природных факторов</a:t>
            </a:r>
          </a:p>
          <a:p>
            <a:r>
              <a:rPr lang="ru-RU" dirty="0"/>
              <a:t>6.Положительно – эмоциональное отношение ребенка к закаливающим процедурам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Принципы закаливания: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94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r>
              <a:rPr lang="ru-RU" dirty="0"/>
              <a:t>• если еще не прошло пяти дней после заболевания или профилактической прививки, </a:t>
            </a:r>
          </a:p>
          <a:p>
            <a:endParaRPr lang="ru-RU" dirty="0"/>
          </a:p>
          <a:p>
            <a:r>
              <a:rPr lang="ru-RU" dirty="0"/>
              <a:t>• если еще не прошло двух недель после обострения хронического заболевания, </a:t>
            </a:r>
          </a:p>
          <a:p>
            <a:endParaRPr lang="ru-RU" dirty="0"/>
          </a:p>
          <a:p>
            <a:r>
              <a:rPr lang="ru-RU" dirty="0"/>
              <a:t>• повышенная температура у ребенка вечером, </a:t>
            </a:r>
          </a:p>
          <a:p>
            <a:endParaRPr lang="ru-RU" dirty="0"/>
          </a:p>
          <a:p>
            <a:r>
              <a:rPr lang="ru-RU" dirty="0"/>
              <a:t>• страх у ребенка перед закаливанием.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Противопоказания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84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СОЛНЦЕ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Формы  закаливания: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1880" y="3428999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73E87"/>
                </a:solidFill>
              </a:rPr>
              <a:t>ВОЗДУХ</a:t>
            </a:r>
            <a:endParaRPr lang="ru-RU" sz="2400" dirty="0">
              <a:solidFill>
                <a:srgbClr val="073E8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2324239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31B6FD"/>
              </a:buClr>
              <a:buSzPct val="100000"/>
              <a:buFont typeface="Symbol" pitchFamily="18" charset="2"/>
              <a:buChar char=""/>
            </a:pPr>
            <a:r>
              <a:rPr lang="ru-RU" sz="2400" dirty="0" smtClean="0">
                <a:solidFill>
                  <a:srgbClr val="073E87"/>
                </a:solidFill>
              </a:rPr>
              <a:t>ВОДА</a:t>
            </a:r>
            <a:endParaRPr lang="ru-RU" sz="2400" dirty="0">
              <a:solidFill>
                <a:srgbClr val="073E87"/>
              </a:solidFill>
            </a:endParaRPr>
          </a:p>
        </p:txBody>
      </p:sp>
      <p:pic>
        <p:nvPicPr>
          <p:cNvPr id="1029" name="Picture 5" descr="Цветочная Поляна * Просмотр темы - Болталка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" y="2660124"/>
            <a:ext cx="3027167" cy="3039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В ходе окончания проекта детям задавались вопросы: &quot;Для чего нужен воздух, что такое воздух&quot;. Были даны такие ответы: &quot;Воздух п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45371"/>
            <a:ext cx="1944216" cy="185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Серия продуктов для похудения maxim01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996952"/>
            <a:ext cx="2831637" cy="212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42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9" t="11739" r="10726" b="20495"/>
          <a:stretch/>
        </p:blipFill>
        <p:spPr>
          <a:xfrm>
            <a:off x="251520" y="2017306"/>
            <a:ext cx="4396854" cy="3047819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солнцем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494086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ИГРЫ В ТЕНИ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54025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СОЛНЕЧНЫЕ ВАННЫ</a:t>
            </a:r>
            <a:endParaRPr lang="ru-RU" sz="2800" dirty="0"/>
          </a:p>
        </p:txBody>
      </p:sp>
      <p:pic>
        <p:nvPicPr>
          <p:cNvPr id="2052" name="Picture 4" descr="Загораем - Наши фотографии - Фотоальбомы - МАДОУ &quot;Детский са…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08920"/>
            <a:ext cx="4474468" cy="3355851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82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3483909" cy="60951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ПРОГУЛКИ НА СВЕЖЕМ ВОЗДУХЕ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ЗАКАЛИВАНИЕ ВОЗДУХОМ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C:\Users\1\Desktop\закаливание\закаливание фото\img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07678"/>
            <a:ext cx="2448272" cy="406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98464" y="2102134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ФИЗКУЛЬТУРНЫЕ ЗАНЯТИЯ НА ВОЗДУХЕ</a:t>
            </a: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075" name="Picture 3" descr="C:\Users\1\Desktop\закаливание\закаливание фото\физо фото\DSC005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8370" y="2810020"/>
            <a:ext cx="2640294" cy="1980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\Desktop\закаливание\закаливание фото\физо фото\P10301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898155"/>
            <a:ext cx="2922831" cy="2192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9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772816"/>
            <a:ext cx="3411901" cy="936104"/>
          </a:xfrm>
        </p:spPr>
        <p:txBody>
          <a:bodyPr>
            <a:noAutofit/>
          </a:bodyPr>
          <a:lstStyle/>
          <a:p>
            <a:r>
              <a:rPr lang="ru-RU" sz="2000" dirty="0" smtClean="0"/>
              <a:t>КОНТРАСТНЫЕ ВОЗДУШНЫЕ ВАННЫ ПОСЛЕ СНА 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3600400" cy="100811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ПРИЕМ ДЕТЕЙ НА УЛИЦЕ И УТРЕННЯЯ ГИМНАСТИКА НА УЛИЦЕ (С МАЯ ПО СЕНТЯБРЬ)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098" name="Picture 2" descr="ЗАЧЕМ ЗАНИМАТЬСЯ УТРЕННЕЙ ГИМНАСТИКОЙ И ФИЗКУ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4466759" cy="3360094"/>
          </a:xfrm>
          <a:prstGeom prst="rect">
            <a:avLst/>
          </a:prstGeom>
          <a:noFill/>
          <a:ln w="5715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1\Desktop\закаливание\картинки закаливание инет\5942_html_45c73e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996952"/>
            <a:ext cx="4116540" cy="3360094"/>
          </a:xfrm>
          <a:prstGeom prst="rect">
            <a:avLst/>
          </a:prstGeom>
          <a:noFill/>
          <a:ln w="762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04774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РЕЖИМ ПРОВЕТРИВАНИЯ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08104" y="804774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ДНЕВНОЙ  СОН С ОТКРЫТОЙ ФРАМУГОЙ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2" name="Picture 2" descr="Пластиковые окна и дети. Продол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02458"/>
            <a:ext cx="3179930" cy="254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Блоги Porti.ru &quot; Сообщество &quot;Назад в 90ые! ВКурсе&quot;, страница 13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524100"/>
            <a:ext cx="3465998" cy="259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4616" y="3846403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ОБЛЕГЧЕННАЯ ОДЕЖДА В ГРУППЕ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126" name="Picture 6" descr="Доклад тема: &quot;з акаливание в детском саду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16" y="3573017"/>
            <a:ext cx="3315608" cy="317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99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284</TotalTime>
  <Words>337</Words>
  <Application>Microsoft Office PowerPoint</Application>
  <PresentationFormat>Экран (4:3)</PresentationFormat>
  <Paragraphs>59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Book Antiqua</vt:lpstr>
      <vt:lpstr>Calibri</vt:lpstr>
      <vt:lpstr>Lucida Sans</vt:lpstr>
      <vt:lpstr>Symbol</vt:lpstr>
      <vt:lpstr>Times New Roman</vt:lpstr>
      <vt:lpstr>Волна</vt:lpstr>
      <vt:lpstr>ЗАКАЛИВАНИЕ  В ДЕТСКОМ САДУ</vt:lpstr>
      <vt:lpstr>Закаливание в детском саду – один из действенных методов укрепления  иммунитета и профилактики заболеваний.</vt:lpstr>
      <vt:lpstr>Принципы закаливания: </vt:lpstr>
      <vt:lpstr>Противопоказания</vt:lpstr>
      <vt:lpstr>Формы  закаливания:</vt:lpstr>
      <vt:lpstr>Закаливание солнцем</vt:lpstr>
      <vt:lpstr>ЗАКАЛИВАНИЕ ВОЗДУХОМ</vt:lpstr>
      <vt:lpstr>ПРИЕМ ДЕТЕЙ НА УЛИЦЕ И УТРЕННЯЯ ГИМНАСТИКА НА УЛИЦЕ (С МАЯ ПО СЕНТЯБРЬ)</vt:lpstr>
      <vt:lpstr>Презентация PowerPoint</vt:lpstr>
      <vt:lpstr>Презентация PowerPoint</vt:lpstr>
      <vt:lpstr>ЗАКАЛИВАНИЕ ВОДОЙ</vt:lpstr>
      <vt:lpstr>Презентация PowerPoint</vt:lpstr>
      <vt:lpstr>КУПАНИЕ В БАССЕЙНЕ ЛЕТОМ</vt:lpstr>
      <vt:lpstr>Презентация PowerPoint</vt:lpstr>
      <vt:lpstr>По каким признакам определить, эффективно ли закаливание?</vt:lpstr>
      <vt:lpstr>СПАСИБО ЗА ВНИМАНИЕ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ЗАКАЛИВАНИЕ  В ДЕТСКОМ САДУ</dc:title>
  <dc:creator>1</dc:creator>
  <cp:lastModifiedBy>Алексей Мишарин</cp:lastModifiedBy>
  <cp:revision>101</cp:revision>
  <cp:lastPrinted>2014-11-09T08:00:26Z</cp:lastPrinted>
  <dcterms:created xsi:type="dcterms:W3CDTF">2014-11-07T21:22:23Z</dcterms:created>
  <dcterms:modified xsi:type="dcterms:W3CDTF">2015-12-08T18:28:23Z</dcterms:modified>
</cp:coreProperties>
</file>