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Override9.xml" ContentType="application/vnd.openxmlformats-officedocument.themeOverrid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744" r:id="rId3"/>
    <p:sldMasterId id="2147483756" r:id="rId4"/>
    <p:sldMasterId id="2147483768" r:id="rId5"/>
    <p:sldMasterId id="2147483780" r:id="rId6"/>
  </p:sldMasterIdLst>
  <p:notesMasterIdLst>
    <p:notesMasterId r:id="rId53"/>
  </p:notesMasterIdLst>
  <p:sldIdLst>
    <p:sldId id="256" r:id="rId7"/>
    <p:sldId id="306" r:id="rId8"/>
    <p:sldId id="257" r:id="rId9"/>
    <p:sldId id="307" r:id="rId10"/>
    <p:sldId id="261" r:id="rId11"/>
    <p:sldId id="262" r:id="rId12"/>
    <p:sldId id="304" r:id="rId13"/>
    <p:sldId id="305" r:id="rId14"/>
    <p:sldId id="263" r:id="rId15"/>
    <p:sldId id="258" r:id="rId16"/>
    <p:sldId id="260" r:id="rId17"/>
    <p:sldId id="266" r:id="rId18"/>
    <p:sldId id="269" r:id="rId19"/>
    <p:sldId id="270" r:id="rId20"/>
    <p:sldId id="271" r:id="rId21"/>
    <p:sldId id="273" r:id="rId22"/>
    <p:sldId id="295" r:id="rId23"/>
    <p:sldId id="267" r:id="rId24"/>
    <p:sldId id="264" r:id="rId25"/>
    <p:sldId id="272" r:id="rId26"/>
    <p:sldId id="275" r:id="rId27"/>
    <p:sldId id="276" r:id="rId28"/>
    <p:sldId id="277" r:id="rId29"/>
    <p:sldId id="268" r:id="rId30"/>
    <p:sldId id="281" r:id="rId31"/>
    <p:sldId id="279" r:id="rId32"/>
    <p:sldId id="285" r:id="rId33"/>
    <p:sldId id="282" r:id="rId34"/>
    <p:sldId id="283" r:id="rId35"/>
    <p:sldId id="284" r:id="rId36"/>
    <p:sldId id="296" r:id="rId37"/>
    <p:sldId id="280" r:id="rId38"/>
    <p:sldId id="300" r:id="rId39"/>
    <p:sldId id="302" r:id="rId40"/>
    <p:sldId id="308" r:id="rId41"/>
    <p:sldId id="293" r:id="rId42"/>
    <p:sldId id="294" r:id="rId43"/>
    <p:sldId id="309" r:id="rId44"/>
    <p:sldId id="286" r:id="rId45"/>
    <p:sldId id="287" r:id="rId46"/>
    <p:sldId id="289" r:id="rId47"/>
    <p:sldId id="291" r:id="rId48"/>
    <p:sldId id="288" r:id="rId49"/>
    <p:sldId id="290" r:id="rId50"/>
    <p:sldId id="298" r:id="rId51"/>
    <p:sldId id="29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706" autoAdjust="0"/>
  </p:normalViewPr>
  <p:slideViewPr>
    <p:cSldViewPr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26FDA4-0CC7-4B71-BDBF-FD21DE3D26B9}" type="doc">
      <dgm:prSet loTypeId="urn:microsoft.com/office/officeart/2005/8/layout/chart3" loCatId="cycle" qsTypeId="urn:microsoft.com/office/officeart/2005/8/quickstyle/3d1" qsCatId="3D" csTypeId="urn:microsoft.com/office/officeart/2005/8/colors/accent1_2" csCatId="accent1" phldr="1"/>
      <dgm:spPr/>
    </dgm:pt>
    <dgm:pt modelId="{3124E730-325E-4EC8-8E40-212FB2FF4580}">
      <dgm:prSet phldrT="[Текст]"/>
      <dgm:spPr/>
      <dgm:t>
        <a:bodyPr/>
        <a:lstStyle/>
        <a:p>
          <a:r>
            <a:rPr lang="ru-RU" dirty="0" smtClean="0"/>
            <a:t>синий</a:t>
          </a:r>
          <a:endParaRPr lang="ru-RU" dirty="0"/>
        </a:p>
      </dgm:t>
    </dgm:pt>
    <dgm:pt modelId="{3CF33427-05D3-4913-8726-91FC7A425BEC}" type="sibTrans" cxnId="{72AB2CB0-B80E-4C40-A0F0-4B3077E01F90}">
      <dgm:prSet/>
      <dgm:spPr/>
      <dgm:t>
        <a:bodyPr/>
        <a:lstStyle/>
        <a:p>
          <a:endParaRPr lang="ru-RU"/>
        </a:p>
      </dgm:t>
    </dgm:pt>
    <dgm:pt modelId="{40CAD70F-A9F7-4095-AF13-5ADF6150EFE6}" type="parTrans" cxnId="{72AB2CB0-B80E-4C40-A0F0-4B3077E01F90}">
      <dgm:prSet/>
      <dgm:spPr/>
      <dgm:t>
        <a:bodyPr/>
        <a:lstStyle/>
        <a:p>
          <a:endParaRPr lang="ru-RU"/>
        </a:p>
      </dgm:t>
    </dgm:pt>
    <dgm:pt modelId="{AE318D82-F9C4-433A-97CA-7F22A2DF6DCB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красный</a:t>
          </a:r>
          <a:endParaRPr lang="ru-RU" dirty="0"/>
        </a:p>
      </dgm:t>
    </dgm:pt>
    <dgm:pt modelId="{9D4ADD0A-9098-4ADE-9DF1-6936BD7CF9EA}" type="sibTrans" cxnId="{2EC5308E-F345-461E-A90B-4DB092F93B5A}">
      <dgm:prSet/>
      <dgm:spPr/>
      <dgm:t>
        <a:bodyPr/>
        <a:lstStyle/>
        <a:p>
          <a:endParaRPr lang="ru-RU"/>
        </a:p>
      </dgm:t>
    </dgm:pt>
    <dgm:pt modelId="{7F353D1C-014C-4427-8A54-B94A3E21C978}" type="parTrans" cxnId="{2EC5308E-F345-461E-A90B-4DB092F93B5A}">
      <dgm:prSet/>
      <dgm:spPr/>
      <dgm:t>
        <a:bodyPr/>
        <a:lstStyle/>
        <a:p>
          <a:endParaRPr lang="ru-RU"/>
        </a:p>
      </dgm:t>
    </dgm:pt>
    <dgm:pt modelId="{68A5EC1E-0840-43A9-B527-C95B8D5C07B7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/>
            <a:t>желтый</a:t>
          </a:r>
          <a:endParaRPr lang="ru-RU" dirty="0"/>
        </a:p>
      </dgm:t>
    </dgm:pt>
    <dgm:pt modelId="{B1E5E169-C1DE-4805-AB29-86B03B403B81}" type="sibTrans" cxnId="{226BFFBD-968A-4CEC-8AB7-D983BA5D4FC3}">
      <dgm:prSet/>
      <dgm:spPr/>
      <dgm:t>
        <a:bodyPr/>
        <a:lstStyle/>
        <a:p>
          <a:endParaRPr lang="ru-RU"/>
        </a:p>
      </dgm:t>
    </dgm:pt>
    <dgm:pt modelId="{6E1A7639-BBCE-4600-9349-052426557BDC}" type="parTrans" cxnId="{226BFFBD-968A-4CEC-8AB7-D983BA5D4FC3}">
      <dgm:prSet/>
      <dgm:spPr/>
      <dgm:t>
        <a:bodyPr/>
        <a:lstStyle/>
        <a:p>
          <a:endParaRPr lang="ru-RU"/>
        </a:p>
      </dgm:t>
    </dgm:pt>
    <dgm:pt modelId="{CA52DD22-B14F-4843-8A79-D0D0ACE64E10}" type="pres">
      <dgm:prSet presAssocID="{2E26FDA4-0CC7-4B71-BDBF-FD21DE3D26B9}" presName="compositeShape" presStyleCnt="0">
        <dgm:presLayoutVars>
          <dgm:chMax val="7"/>
          <dgm:dir/>
          <dgm:resizeHandles val="exact"/>
        </dgm:presLayoutVars>
      </dgm:prSet>
      <dgm:spPr/>
    </dgm:pt>
    <dgm:pt modelId="{20070AE5-942B-429E-9E6B-2EED39BC3135}" type="pres">
      <dgm:prSet presAssocID="{2E26FDA4-0CC7-4B71-BDBF-FD21DE3D26B9}" presName="wedge1" presStyleLbl="node1" presStyleIdx="0" presStyleCnt="3"/>
      <dgm:spPr/>
      <dgm:t>
        <a:bodyPr/>
        <a:lstStyle/>
        <a:p>
          <a:endParaRPr lang="ru-RU"/>
        </a:p>
      </dgm:t>
    </dgm:pt>
    <dgm:pt modelId="{518FFAEC-9714-4C7F-BC39-565657D4A289}" type="pres">
      <dgm:prSet presAssocID="{2E26FDA4-0CC7-4B71-BDBF-FD21DE3D26B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B2CF4-B566-4C88-AE30-51CA2320855C}" type="pres">
      <dgm:prSet presAssocID="{2E26FDA4-0CC7-4B71-BDBF-FD21DE3D26B9}" presName="wedge2" presStyleLbl="node1" presStyleIdx="1" presStyleCnt="3" custLinFactNeighborX="1238" custLinFactNeighborY="1637"/>
      <dgm:spPr/>
      <dgm:t>
        <a:bodyPr/>
        <a:lstStyle/>
        <a:p>
          <a:endParaRPr lang="ru-RU"/>
        </a:p>
      </dgm:t>
    </dgm:pt>
    <dgm:pt modelId="{EC63F212-B690-4280-BBCA-0FC8E885472E}" type="pres">
      <dgm:prSet presAssocID="{2E26FDA4-0CC7-4B71-BDBF-FD21DE3D26B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E2F9A-61EC-4C77-B797-6ABC23B93449}" type="pres">
      <dgm:prSet presAssocID="{2E26FDA4-0CC7-4B71-BDBF-FD21DE3D26B9}" presName="wedge3" presStyleLbl="node1" presStyleIdx="2" presStyleCnt="3" custScaleX="100893" custLinFactNeighborX="-994" custLinFactNeighborY="-2827"/>
      <dgm:spPr/>
      <dgm:t>
        <a:bodyPr/>
        <a:lstStyle/>
        <a:p>
          <a:endParaRPr lang="ru-RU"/>
        </a:p>
      </dgm:t>
    </dgm:pt>
    <dgm:pt modelId="{33F8BCB6-60E8-44A3-A710-53B71B2E1018}" type="pres">
      <dgm:prSet presAssocID="{2E26FDA4-0CC7-4B71-BDBF-FD21DE3D26B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537A9F-8C94-40AC-A48F-CD7D7D402494}" type="presOf" srcId="{AE318D82-F9C4-433A-97CA-7F22A2DF6DCB}" destId="{A7BB2CF4-B566-4C88-AE30-51CA2320855C}" srcOrd="0" destOrd="0" presId="urn:microsoft.com/office/officeart/2005/8/layout/chart3"/>
    <dgm:cxn modelId="{F6BF01C0-A753-4E86-A079-732CFD10931E}" type="presOf" srcId="{68A5EC1E-0840-43A9-B527-C95B8D5C07B7}" destId="{20070AE5-942B-429E-9E6B-2EED39BC3135}" srcOrd="0" destOrd="0" presId="urn:microsoft.com/office/officeart/2005/8/layout/chart3"/>
    <dgm:cxn modelId="{72AB2CB0-B80E-4C40-A0F0-4B3077E01F90}" srcId="{2E26FDA4-0CC7-4B71-BDBF-FD21DE3D26B9}" destId="{3124E730-325E-4EC8-8E40-212FB2FF4580}" srcOrd="2" destOrd="0" parTransId="{40CAD70F-A9F7-4095-AF13-5ADF6150EFE6}" sibTransId="{3CF33427-05D3-4913-8726-91FC7A425BEC}"/>
    <dgm:cxn modelId="{226BFFBD-968A-4CEC-8AB7-D983BA5D4FC3}" srcId="{2E26FDA4-0CC7-4B71-BDBF-FD21DE3D26B9}" destId="{68A5EC1E-0840-43A9-B527-C95B8D5C07B7}" srcOrd="0" destOrd="0" parTransId="{6E1A7639-BBCE-4600-9349-052426557BDC}" sibTransId="{B1E5E169-C1DE-4805-AB29-86B03B403B81}"/>
    <dgm:cxn modelId="{DA02553D-7950-40B7-9B0F-D4E7C563AB85}" type="presOf" srcId="{68A5EC1E-0840-43A9-B527-C95B8D5C07B7}" destId="{518FFAEC-9714-4C7F-BC39-565657D4A289}" srcOrd="1" destOrd="0" presId="urn:microsoft.com/office/officeart/2005/8/layout/chart3"/>
    <dgm:cxn modelId="{2EC5308E-F345-461E-A90B-4DB092F93B5A}" srcId="{2E26FDA4-0CC7-4B71-BDBF-FD21DE3D26B9}" destId="{AE318D82-F9C4-433A-97CA-7F22A2DF6DCB}" srcOrd="1" destOrd="0" parTransId="{7F353D1C-014C-4427-8A54-B94A3E21C978}" sibTransId="{9D4ADD0A-9098-4ADE-9DF1-6936BD7CF9EA}"/>
    <dgm:cxn modelId="{E3BE32D5-04EA-4D71-892F-854E4EDAC871}" type="presOf" srcId="{AE318D82-F9C4-433A-97CA-7F22A2DF6DCB}" destId="{EC63F212-B690-4280-BBCA-0FC8E885472E}" srcOrd="1" destOrd="0" presId="urn:microsoft.com/office/officeart/2005/8/layout/chart3"/>
    <dgm:cxn modelId="{BCBE3B9F-A681-4E58-9A03-B8387467A2FB}" type="presOf" srcId="{3124E730-325E-4EC8-8E40-212FB2FF4580}" destId="{33F8BCB6-60E8-44A3-A710-53B71B2E1018}" srcOrd="1" destOrd="0" presId="urn:microsoft.com/office/officeart/2005/8/layout/chart3"/>
    <dgm:cxn modelId="{DD6199C3-4B1B-46B0-BA4A-9CA027C484A7}" type="presOf" srcId="{3124E730-325E-4EC8-8E40-212FB2FF4580}" destId="{41EE2F9A-61EC-4C77-B797-6ABC23B93449}" srcOrd="0" destOrd="0" presId="urn:microsoft.com/office/officeart/2005/8/layout/chart3"/>
    <dgm:cxn modelId="{427FD27C-04C9-4A05-970E-5C0F14B71F4D}" type="presOf" srcId="{2E26FDA4-0CC7-4B71-BDBF-FD21DE3D26B9}" destId="{CA52DD22-B14F-4843-8A79-D0D0ACE64E10}" srcOrd="0" destOrd="0" presId="urn:microsoft.com/office/officeart/2005/8/layout/chart3"/>
    <dgm:cxn modelId="{1D76AA55-52B0-45CD-B797-92801562DD67}" type="presParOf" srcId="{CA52DD22-B14F-4843-8A79-D0D0ACE64E10}" destId="{20070AE5-942B-429E-9E6B-2EED39BC3135}" srcOrd="0" destOrd="0" presId="urn:microsoft.com/office/officeart/2005/8/layout/chart3"/>
    <dgm:cxn modelId="{7C480468-4BE1-41E0-A450-5F191192EED4}" type="presParOf" srcId="{CA52DD22-B14F-4843-8A79-D0D0ACE64E10}" destId="{518FFAEC-9714-4C7F-BC39-565657D4A289}" srcOrd="1" destOrd="0" presId="urn:microsoft.com/office/officeart/2005/8/layout/chart3"/>
    <dgm:cxn modelId="{51CB6E3E-EA3C-4655-86F9-439450CCF904}" type="presParOf" srcId="{CA52DD22-B14F-4843-8A79-D0D0ACE64E10}" destId="{A7BB2CF4-B566-4C88-AE30-51CA2320855C}" srcOrd="2" destOrd="0" presId="urn:microsoft.com/office/officeart/2005/8/layout/chart3"/>
    <dgm:cxn modelId="{BB41F44C-0DFC-4C05-A230-5180283DE3CF}" type="presParOf" srcId="{CA52DD22-B14F-4843-8A79-D0D0ACE64E10}" destId="{EC63F212-B690-4280-BBCA-0FC8E885472E}" srcOrd="3" destOrd="0" presId="urn:microsoft.com/office/officeart/2005/8/layout/chart3"/>
    <dgm:cxn modelId="{40F5F2E5-0621-4899-97AE-6689D28359C0}" type="presParOf" srcId="{CA52DD22-B14F-4843-8A79-D0D0ACE64E10}" destId="{41EE2F9A-61EC-4C77-B797-6ABC23B93449}" srcOrd="4" destOrd="0" presId="urn:microsoft.com/office/officeart/2005/8/layout/chart3"/>
    <dgm:cxn modelId="{8E9630CF-BC44-4548-98C0-B3CBA3E508D0}" type="presParOf" srcId="{CA52DD22-B14F-4843-8A79-D0D0ACE64E10}" destId="{33F8BCB6-60E8-44A3-A710-53B71B2E101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AA631C-F7CF-419D-967A-53CF08302ED3}" type="doc">
      <dgm:prSet loTypeId="urn:microsoft.com/office/officeart/2005/8/layout/chart3" loCatId="cycle" qsTypeId="urn:microsoft.com/office/officeart/2005/8/quickstyle/3d1" qsCatId="3D" csTypeId="urn:microsoft.com/office/officeart/2005/8/colors/accent1_2" csCatId="accent1" phldr="1"/>
      <dgm:spPr/>
    </dgm:pt>
    <dgm:pt modelId="{645D9847-AF91-4865-A01B-4A2C9D9CD645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зеленый</a:t>
          </a:r>
          <a:endParaRPr lang="ru-RU" dirty="0"/>
        </a:p>
      </dgm:t>
    </dgm:pt>
    <dgm:pt modelId="{655DCD89-97BF-4EA3-850F-BD440C889A27}" type="parTrans" cxnId="{1AC6366C-A66A-4D8C-B445-C5632282D443}">
      <dgm:prSet/>
      <dgm:spPr/>
      <dgm:t>
        <a:bodyPr/>
        <a:lstStyle/>
        <a:p>
          <a:endParaRPr lang="ru-RU"/>
        </a:p>
      </dgm:t>
    </dgm:pt>
    <dgm:pt modelId="{5D9D1E48-0AE9-446C-85C0-032E3F7B3C05}" type="sibTrans" cxnId="{1AC6366C-A66A-4D8C-B445-C5632282D443}">
      <dgm:prSet/>
      <dgm:spPr/>
      <dgm:t>
        <a:bodyPr/>
        <a:lstStyle/>
        <a:p>
          <a:endParaRPr lang="ru-RU"/>
        </a:p>
      </dgm:t>
    </dgm:pt>
    <dgm:pt modelId="{06D9875B-75CE-420D-A37D-A6EE2FE9036D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/>
            <a:t>желтый</a:t>
          </a:r>
          <a:endParaRPr lang="ru-RU" dirty="0"/>
        </a:p>
      </dgm:t>
    </dgm:pt>
    <dgm:pt modelId="{529A75FE-8BA3-44BF-994A-46DA8A43A91D}" type="parTrans" cxnId="{6FD819A7-C318-4036-BB37-A894DACF2EBF}">
      <dgm:prSet/>
      <dgm:spPr/>
      <dgm:t>
        <a:bodyPr/>
        <a:lstStyle/>
        <a:p>
          <a:endParaRPr lang="ru-RU"/>
        </a:p>
      </dgm:t>
    </dgm:pt>
    <dgm:pt modelId="{E6FC1A70-444F-4B5C-A825-0D52C3243212}" type="sibTrans" cxnId="{6FD819A7-C318-4036-BB37-A894DACF2EBF}">
      <dgm:prSet/>
      <dgm:spPr/>
      <dgm:t>
        <a:bodyPr/>
        <a:lstStyle/>
        <a:p>
          <a:endParaRPr lang="ru-RU"/>
        </a:p>
      </dgm:t>
    </dgm:pt>
    <dgm:pt modelId="{AE3C8880-E875-49A6-BB08-A7733DE54094}">
      <dgm:prSet phldrT="[Текст]"/>
      <dgm:spPr/>
      <dgm:t>
        <a:bodyPr/>
        <a:lstStyle/>
        <a:p>
          <a:r>
            <a:rPr lang="ru-RU" dirty="0" smtClean="0"/>
            <a:t>синий</a:t>
          </a:r>
          <a:endParaRPr lang="ru-RU" dirty="0"/>
        </a:p>
      </dgm:t>
    </dgm:pt>
    <dgm:pt modelId="{B0933330-D1EA-43B5-BD05-9D978FFF926A}" type="parTrans" cxnId="{6E0BB6A0-E346-409A-AC62-E6A454B77955}">
      <dgm:prSet/>
      <dgm:spPr/>
      <dgm:t>
        <a:bodyPr/>
        <a:lstStyle/>
        <a:p>
          <a:endParaRPr lang="ru-RU"/>
        </a:p>
      </dgm:t>
    </dgm:pt>
    <dgm:pt modelId="{AD049B15-50B9-4B1B-881B-53F42FC0836E}" type="sibTrans" cxnId="{6E0BB6A0-E346-409A-AC62-E6A454B77955}">
      <dgm:prSet/>
      <dgm:spPr/>
      <dgm:t>
        <a:bodyPr/>
        <a:lstStyle/>
        <a:p>
          <a:endParaRPr lang="ru-RU"/>
        </a:p>
      </dgm:t>
    </dgm:pt>
    <dgm:pt modelId="{927964C5-9DA9-4911-8FBB-8475F44221BB}" type="pres">
      <dgm:prSet presAssocID="{7BAA631C-F7CF-419D-967A-53CF08302ED3}" presName="compositeShape" presStyleCnt="0">
        <dgm:presLayoutVars>
          <dgm:chMax val="7"/>
          <dgm:dir/>
          <dgm:resizeHandles val="exact"/>
        </dgm:presLayoutVars>
      </dgm:prSet>
      <dgm:spPr/>
    </dgm:pt>
    <dgm:pt modelId="{476C210F-5578-4960-93A4-C40ED30A748D}" type="pres">
      <dgm:prSet presAssocID="{7BAA631C-F7CF-419D-967A-53CF08302ED3}" presName="wedge1" presStyleLbl="node1" presStyleIdx="0" presStyleCnt="3" custAng="782084" custLinFactNeighborX="-21370" custLinFactNeighborY="-3299"/>
      <dgm:spPr/>
      <dgm:t>
        <a:bodyPr/>
        <a:lstStyle/>
        <a:p>
          <a:endParaRPr lang="ru-RU"/>
        </a:p>
      </dgm:t>
    </dgm:pt>
    <dgm:pt modelId="{E114B95C-4FBA-4AC5-BAD1-1C2AC1DF00EF}" type="pres">
      <dgm:prSet presAssocID="{7BAA631C-F7CF-419D-967A-53CF08302ED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C06AA-C974-428F-9D8E-F0EC02F4878C}" type="pres">
      <dgm:prSet presAssocID="{7BAA631C-F7CF-419D-967A-53CF08302ED3}" presName="wedge2" presStyleLbl="node1" presStyleIdx="1" presStyleCnt="3" custAng="802496" custLinFactNeighborX="-29686" custLinFactNeighborY="-2986"/>
      <dgm:spPr/>
      <dgm:t>
        <a:bodyPr/>
        <a:lstStyle/>
        <a:p>
          <a:endParaRPr lang="ru-RU"/>
        </a:p>
      </dgm:t>
    </dgm:pt>
    <dgm:pt modelId="{4FBBCF73-0274-40BD-B5D3-005FC4CA078D}" type="pres">
      <dgm:prSet presAssocID="{7BAA631C-F7CF-419D-967A-53CF08302ED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CF442-C997-4088-A40B-C31DA969D2BB}" type="pres">
      <dgm:prSet presAssocID="{7BAA631C-F7CF-419D-967A-53CF08302ED3}" presName="wedge3" presStyleLbl="node1" presStyleIdx="2" presStyleCnt="3" custAng="708706" custLinFactNeighborX="-27532" custLinFactNeighborY="-7088"/>
      <dgm:spPr/>
      <dgm:t>
        <a:bodyPr/>
        <a:lstStyle/>
        <a:p>
          <a:endParaRPr lang="ru-RU"/>
        </a:p>
      </dgm:t>
    </dgm:pt>
    <dgm:pt modelId="{3B6FB69F-D08C-4A4E-9FC1-765DD1207817}" type="pres">
      <dgm:prSet presAssocID="{7BAA631C-F7CF-419D-967A-53CF08302ED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0BB6A0-E346-409A-AC62-E6A454B77955}" srcId="{7BAA631C-F7CF-419D-967A-53CF08302ED3}" destId="{AE3C8880-E875-49A6-BB08-A7733DE54094}" srcOrd="2" destOrd="0" parTransId="{B0933330-D1EA-43B5-BD05-9D978FFF926A}" sibTransId="{AD049B15-50B9-4B1B-881B-53F42FC0836E}"/>
    <dgm:cxn modelId="{0277BB13-9B3C-42F2-A72C-B7017D625620}" type="presOf" srcId="{06D9875B-75CE-420D-A37D-A6EE2FE9036D}" destId="{4FBBCF73-0274-40BD-B5D3-005FC4CA078D}" srcOrd="1" destOrd="0" presId="urn:microsoft.com/office/officeart/2005/8/layout/chart3"/>
    <dgm:cxn modelId="{947A5345-C1DC-4CDC-99E3-274FF79F40E0}" type="presOf" srcId="{06D9875B-75CE-420D-A37D-A6EE2FE9036D}" destId="{1F5C06AA-C974-428F-9D8E-F0EC02F4878C}" srcOrd="0" destOrd="0" presId="urn:microsoft.com/office/officeart/2005/8/layout/chart3"/>
    <dgm:cxn modelId="{6FD819A7-C318-4036-BB37-A894DACF2EBF}" srcId="{7BAA631C-F7CF-419D-967A-53CF08302ED3}" destId="{06D9875B-75CE-420D-A37D-A6EE2FE9036D}" srcOrd="1" destOrd="0" parTransId="{529A75FE-8BA3-44BF-994A-46DA8A43A91D}" sibTransId="{E6FC1A70-444F-4B5C-A825-0D52C3243212}"/>
    <dgm:cxn modelId="{689BA298-9721-48C3-B6E8-C5FD1DFF3FAF}" type="presOf" srcId="{AE3C8880-E875-49A6-BB08-A7733DE54094}" destId="{3B6FB69F-D08C-4A4E-9FC1-765DD1207817}" srcOrd="1" destOrd="0" presId="urn:microsoft.com/office/officeart/2005/8/layout/chart3"/>
    <dgm:cxn modelId="{A84DB7AB-1F03-459D-9989-85A3B1DCB2B5}" type="presOf" srcId="{645D9847-AF91-4865-A01B-4A2C9D9CD645}" destId="{E114B95C-4FBA-4AC5-BAD1-1C2AC1DF00EF}" srcOrd="1" destOrd="0" presId="urn:microsoft.com/office/officeart/2005/8/layout/chart3"/>
    <dgm:cxn modelId="{1AC6366C-A66A-4D8C-B445-C5632282D443}" srcId="{7BAA631C-F7CF-419D-967A-53CF08302ED3}" destId="{645D9847-AF91-4865-A01B-4A2C9D9CD645}" srcOrd="0" destOrd="0" parTransId="{655DCD89-97BF-4EA3-850F-BD440C889A27}" sibTransId="{5D9D1E48-0AE9-446C-85C0-032E3F7B3C05}"/>
    <dgm:cxn modelId="{8D5181B2-62FC-488E-B577-678472666649}" type="presOf" srcId="{7BAA631C-F7CF-419D-967A-53CF08302ED3}" destId="{927964C5-9DA9-4911-8FBB-8475F44221BB}" srcOrd="0" destOrd="0" presId="urn:microsoft.com/office/officeart/2005/8/layout/chart3"/>
    <dgm:cxn modelId="{03362F30-0B62-42E9-88C4-F4063896B49D}" type="presOf" srcId="{AE3C8880-E875-49A6-BB08-A7733DE54094}" destId="{C8CCF442-C997-4088-A40B-C31DA969D2BB}" srcOrd="0" destOrd="0" presId="urn:microsoft.com/office/officeart/2005/8/layout/chart3"/>
    <dgm:cxn modelId="{319AFFB6-8819-4BF3-8D8B-54790A4AD682}" type="presOf" srcId="{645D9847-AF91-4865-A01B-4A2C9D9CD645}" destId="{476C210F-5578-4960-93A4-C40ED30A748D}" srcOrd="0" destOrd="0" presId="urn:microsoft.com/office/officeart/2005/8/layout/chart3"/>
    <dgm:cxn modelId="{D42F9458-A1DC-40D2-93AD-C5D60F6778DC}" type="presParOf" srcId="{927964C5-9DA9-4911-8FBB-8475F44221BB}" destId="{476C210F-5578-4960-93A4-C40ED30A748D}" srcOrd="0" destOrd="0" presId="urn:microsoft.com/office/officeart/2005/8/layout/chart3"/>
    <dgm:cxn modelId="{062C798D-7269-4C18-B7EE-A1D5C5F99EBE}" type="presParOf" srcId="{927964C5-9DA9-4911-8FBB-8475F44221BB}" destId="{E114B95C-4FBA-4AC5-BAD1-1C2AC1DF00EF}" srcOrd="1" destOrd="0" presId="urn:microsoft.com/office/officeart/2005/8/layout/chart3"/>
    <dgm:cxn modelId="{0059C29B-495E-462C-AB45-183722E6E011}" type="presParOf" srcId="{927964C5-9DA9-4911-8FBB-8475F44221BB}" destId="{1F5C06AA-C974-428F-9D8E-F0EC02F4878C}" srcOrd="2" destOrd="0" presId="urn:microsoft.com/office/officeart/2005/8/layout/chart3"/>
    <dgm:cxn modelId="{E80D297C-B496-4CD8-8950-E03C98333A6C}" type="presParOf" srcId="{927964C5-9DA9-4911-8FBB-8475F44221BB}" destId="{4FBBCF73-0274-40BD-B5D3-005FC4CA078D}" srcOrd="3" destOrd="0" presId="urn:microsoft.com/office/officeart/2005/8/layout/chart3"/>
    <dgm:cxn modelId="{B3D38509-D1CA-4BFB-BF8A-17F939C40F9C}" type="presParOf" srcId="{927964C5-9DA9-4911-8FBB-8475F44221BB}" destId="{C8CCF442-C997-4088-A40B-C31DA969D2BB}" srcOrd="4" destOrd="0" presId="urn:microsoft.com/office/officeart/2005/8/layout/chart3"/>
    <dgm:cxn modelId="{7577AC32-379B-46B1-BA29-B2E495CF1204}" type="presParOf" srcId="{927964C5-9DA9-4911-8FBB-8475F44221BB}" destId="{3B6FB69F-D08C-4A4E-9FC1-765DD120781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070AE5-942B-429E-9E6B-2EED39BC3135}">
      <dsp:nvSpPr>
        <dsp:cNvPr id="0" name=""/>
        <dsp:cNvSpPr/>
      </dsp:nvSpPr>
      <dsp:spPr>
        <a:xfrm>
          <a:off x="279961" y="108013"/>
          <a:ext cx="1344168" cy="1344168"/>
        </a:xfrm>
        <a:prstGeom prst="pie">
          <a:avLst>
            <a:gd name="adj1" fmla="val 16200000"/>
            <a:gd name="adj2" fmla="val 1800000"/>
          </a:avLst>
        </a:prstGeom>
        <a:solidFill>
          <a:srgbClr val="FFFF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желтый</a:t>
          </a:r>
          <a:endParaRPr lang="ru-RU" sz="900" kern="1200" dirty="0"/>
        </a:p>
      </dsp:txBody>
      <dsp:txXfrm>
        <a:off x="1010772" y="356044"/>
        <a:ext cx="456057" cy="448056"/>
      </dsp:txXfrm>
    </dsp:sp>
    <dsp:sp modelId="{A7BB2CF4-B566-4C88-AE30-51CA2320855C}">
      <dsp:nvSpPr>
        <dsp:cNvPr id="0" name=""/>
        <dsp:cNvSpPr/>
      </dsp:nvSpPr>
      <dsp:spPr>
        <a:xfrm>
          <a:off x="227313" y="170022"/>
          <a:ext cx="1344168" cy="1344168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красный</a:t>
          </a:r>
          <a:endParaRPr lang="ru-RU" sz="900" kern="1200" dirty="0"/>
        </a:p>
      </dsp:txBody>
      <dsp:txXfrm>
        <a:off x="595359" y="1018128"/>
        <a:ext cx="608076" cy="416052"/>
      </dsp:txXfrm>
    </dsp:sp>
    <dsp:sp modelId="{41EE2F9A-61EC-4C77-B797-6ABC23B93449}">
      <dsp:nvSpPr>
        <dsp:cNvPr id="0" name=""/>
        <dsp:cNvSpPr/>
      </dsp:nvSpPr>
      <dsp:spPr>
        <a:xfrm>
          <a:off x="191309" y="110018"/>
          <a:ext cx="1356171" cy="134416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синий</a:t>
          </a:r>
          <a:endParaRPr lang="ru-RU" sz="900" kern="1200" dirty="0"/>
        </a:p>
      </dsp:txBody>
      <dsp:txXfrm>
        <a:off x="336613" y="374051"/>
        <a:ext cx="460129" cy="4480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6C210F-5578-4960-93A4-C40ED30A748D}">
      <dsp:nvSpPr>
        <dsp:cNvPr id="0" name=""/>
        <dsp:cNvSpPr/>
      </dsp:nvSpPr>
      <dsp:spPr>
        <a:xfrm rot="782084">
          <a:off x="68723" y="68722"/>
          <a:ext cx="1450848" cy="1450848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зеленый</a:t>
          </a:r>
          <a:endParaRPr lang="ru-RU" sz="800" kern="1200" dirty="0"/>
        </a:p>
      </dsp:txBody>
      <dsp:txXfrm rot="782084">
        <a:off x="857535" y="336438"/>
        <a:ext cx="492252" cy="483616"/>
      </dsp:txXfrm>
    </dsp:sp>
    <dsp:sp modelId="{1F5C06AA-C974-428F-9D8E-F0EC02F4878C}">
      <dsp:nvSpPr>
        <dsp:cNvPr id="0" name=""/>
        <dsp:cNvSpPr/>
      </dsp:nvSpPr>
      <dsp:spPr>
        <a:xfrm rot="802496">
          <a:off x="-126716" y="116443"/>
          <a:ext cx="1450848" cy="1450848"/>
        </a:xfrm>
        <a:prstGeom prst="pie">
          <a:avLst>
            <a:gd name="adj1" fmla="val 1800000"/>
            <a:gd name="adj2" fmla="val 9000000"/>
          </a:avLst>
        </a:prstGeom>
        <a:solidFill>
          <a:srgbClr val="FFFF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желтый</a:t>
          </a:r>
          <a:endParaRPr lang="ru-RU" sz="800" kern="1200" dirty="0"/>
        </a:p>
      </dsp:txBody>
      <dsp:txXfrm rot="802496">
        <a:off x="270539" y="1031859"/>
        <a:ext cx="656336" cy="449072"/>
      </dsp:txXfrm>
    </dsp:sp>
    <dsp:sp modelId="{C8CCF442-C997-4088-A40B-C31DA969D2BB}">
      <dsp:nvSpPr>
        <dsp:cNvPr id="0" name=""/>
        <dsp:cNvSpPr/>
      </dsp:nvSpPr>
      <dsp:spPr>
        <a:xfrm rot="708706">
          <a:off x="-95465" y="56929"/>
          <a:ext cx="1450848" cy="145084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синий</a:t>
          </a:r>
          <a:endParaRPr lang="ru-RU" sz="800" kern="1200" dirty="0"/>
        </a:p>
      </dsp:txBody>
      <dsp:txXfrm rot="708706">
        <a:off x="59982" y="341917"/>
        <a:ext cx="492252" cy="483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099E56-8E31-4EB9-B577-E863A2B1C625}" type="datetimeFigureOut">
              <a:rPr lang="ru-RU"/>
              <a:pPr>
                <a:defRPr/>
              </a:pPr>
              <a:t>07.04.2020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C340B24-AD04-4113-A288-C9B1C529A5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762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40B24-AD04-4113-A288-C9B1C529A50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720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Чувство цвета</a:t>
            </a:r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EA080D-B1CE-460C-8563-BB0AF84B0C7F}" type="slidenum">
              <a:rPr lang="ru-RU">
                <a:latin typeface="Calibri" panose="020F0502020204030204" pitchFamily="34" charset="0"/>
              </a:rPr>
              <a:pPr eaLnBrk="1" hangingPunct="1"/>
              <a:t>5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18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Цвет и  ассоциации</a:t>
            </a: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DA2F85-A364-429E-9230-7098642C37C5}" type="slidenum">
              <a:rPr lang="ru-RU">
                <a:latin typeface="Calibri" panose="020F0502020204030204" pitchFamily="34" charset="0"/>
              </a:rPr>
              <a:pPr eaLnBrk="1" hangingPunct="1"/>
              <a:t>6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64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Нетрадиционное рисование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2174BB-2A97-4824-AB30-7997796662EF}" type="slidenum">
              <a:rPr lang="ru-RU">
                <a:latin typeface="Calibri" panose="020F0502020204030204" pitchFamily="34" charset="0"/>
              </a:rPr>
              <a:pPr eaLnBrk="1" hangingPunct="1"/>
              <a:t>9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9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5C489D-31E1-4931-9D09-84A99EC3EEC1}" type="slidenum">
              <a:rPr lang="ru-RU">
                <a:latin typeface="Calibri" panose="020F0502020204030204" pitchFamily="34" charset="0"/>
              </a:rPr>
              <a:pPr eaLnBrk="1" hangingPunct="1"/>
              <a:t>36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79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057CCB3-5F22-40EE-94CB-584150450478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4270E5D-54AF-4396-91D2-56D4C936B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92818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2740-2369-4DCD-9232-0BBD9378A646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D841B-534E-4643-B26E-9E5CBDB2C4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4899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5649B-3025-4747-A2C0-1CEEC0BC16A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527C2-64E2-4013-9DBA-58B1DCB3B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742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9E6F2-355C-46A2-852B-4C83E6502835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3B38E36D-E41D-4DC6-9C6F-FB58FE6281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75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B782-142A-495E-832E-C1BF452003A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FE9D90B7-4706-4DBC-AEBA-91FCEFFA9E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6394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E9F01-23F3-480C-8310-733793F5015D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B2AB0-AC5A-46C7-8E6C-1250B97E56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07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4893-075A-4212-B899-8FD30C1BDDA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853EC-33B3-47C5-B837-1CCB819E53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69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042C6-969C-4910-8ADD-85EB67C6A1E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CBCDC103-FB86-4821-9CF2-22E69F8636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6255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496D6-47CB-41A2-BA5E-14FCF536891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39CFF-55A7-499F-85E4-197B82976C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766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26F42-9901-48A8-98C5-5984D7F17E57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E12D7-4CA8-4BBD-B703-774D1F36C3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719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844B-0C86-48DF-A910-FBC659913C0B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00C6F-06EA-426B-9A39-335455400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841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0B661-CA1B-4F60-A0D8-75C08E57752B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3984B-11F6-4779-9030-0316EC9A9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39068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05666-C718-4F08-82DC-6D4390874F4B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D8C78-103E-4AF4-A542-BE3C8DD655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761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9DCE-5740-42C5-87F9-C990C452CB96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E0019-FD9F-4D9B-A612-2A1C239EF3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1151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160AD-601F-4F08-AB88-DA19A22DD53F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807B0-1ADB-45D8-B0C5-296652C00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004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376F9C-4592-4878-84C8-CBAA7C979029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7534F-B600-4DC2-9CAF-2A63A74305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033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095C-3BB2-4B80-BDFF-7D1EE55B6227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EAC1-3F75-4FCC-991A-EBE9DC561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9729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A7F14D-1541-40DD-B007-DAEDFC92C2B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3CE42-D460-47A4-8CF2-8F01D93B20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8315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3634-E41A-44B1-81DF-13367EE1EB1F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7F5EE-F323-4FEF-AD54-E53B899C9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5334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6F8C1-F7FD-444E-BE47-44AEA88FC86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0F43C-E1CC-41DE-BCE2-B074C8820B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8334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C3DE-B0D1-4987-A3AA-544FC24BCD9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7A837-1A1C-4706-A8E5-9272A2546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9157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792A81-6CF1-472B-9D0A-A7FBF3DE6C7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D93AD-CC11-42FD-891C-9469EA4238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977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9EF7A3-C885-4C38-87CE-D45B80FFAC4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BA85D-843E-44EF-B28D-B315B37DE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661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9310-4034-45AF-9725-46E02883A04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87098-2BD3-49E4-AD76-76B7F24FF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7970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619048-104F-47D7-89D6-2E1CB18B62C8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A0EAF-FF42-4FFF-B904-B586AA33FD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165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887D-8448-4BCA-AC87-0E6C7E8ADA9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45E35-ABE7-440D-A6DF-6D5BA95D9D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076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920C9-C1D4-4A5D-90BF-5198B9A96EB9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D85E0-C53D-4AE0-BCD1-847F51CE4B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4650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6A1BE02-243B-4460-B3FD-9942736C29A7}" type="datetimeFigureOut">
              <a:rPr lang="ru-RU"/>
              <a:pPr>
                <a:defRPr/>
              </a:pPr>
              <a:t>07.04.2020</a:t>
            </a:fld>
            <a:endParaRPr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831381-AAE3-4B1A-BA7E-A31FB716CF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0346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7682-33F6-4549-9BA9-F7B59D539043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A5952-5C6A-4C0A-A115-D9B709C138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46089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257F7D3-7EAD-48D5-92EB-80D8585DC42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606DF0FB-B80B-46EA-B86C-A36296C8DC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528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7C63-1DDE-4EAB-8D55-E9E242CFA3A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D265B-B66B-4285-BED6-E236AE9F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508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64829-8849-468F-8394-99F772FF1CAD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42694-B2B0-4098-AE15-BC1A8A321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82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B6820-85D4-4B7C-8A2C-5DC1B84D222C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735F4-40C9-4432-B23E-09A777B0A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25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7F57FA-E833-4878-A820-7F0118A0D8E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72D6D-D6E9-4CA5-B427-247F8DD756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5548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B56C-12A9-482B-944B-10E06C83818D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AE6E6-3E69-4908-AC98-D36146C4D2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9458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45858-EAC0-4097-A750-1AF73D10BF5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1D8F2-ABF3-46DA-9D9C-E09D38185A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6187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E0753D-6EBB-48C5-8D84-609251E7BC5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4A5DE-AD64-40A0-BF46-CE906396F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9727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82F8-608D-4B9F-BB3F-AC0C0E8B172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82F31-4BD4-493A-A45C-CEA82E3EAD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205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588313-487B-4A7A-BAC0-E312F7798EC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BCA3384E-6423-4670-9D7E-4B8E29AE12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964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4E6E2-59E9-4DAF-A67C-C259F82565F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1B4ADE5D-71A8-4A56-8F2A-25C76D422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882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3D3AE-C057-48A2-BDFF-38C3031FF75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1E298228-BF9C-4C75-84B5-61F415BFD2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645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37E2-54DE-4B5A-9149-DCF4A427701D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1874C-0715-4F19-89D4-A087F8D36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7580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68D3B-8167-44F3-914C-D76AE5380658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3EB90-84EA-4029-B459-F978650A2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4843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DD6FB-B620-46D8-AB0A-4B1661CB7E4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436297A5-E2E5-4E51-B463-A0B796AD95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04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7E5AF7-8CC6-49F2-BBC1-AEEF6973C783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1683C-B2E5-4110-B9D8-1A31F51194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9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5210-349D-48AB-A96F-7F503A77600B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80392-4982-4B58-A1D5-F70DBF3A68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718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8CDF-601F-4D02-A78A-F1D9CCAAC026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9BFD0-B4F6-412A-A839-CC9C3B19FB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09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2F1C8-1331-4563-9DA4-A2F7239B9A4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C9DA4-4987-4952-A198-AB46987E97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2741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3A25A-E9A2-4965-9DB2-2441FF59801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79CD1-EB96-4D7A-B08B-0624B0F24D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354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5ED5C-E963-4C90-9ADA-70C0120BCBC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D8A6F-F10D-4D2C-AD07-39BC292655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4299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344A-7D62-4E94-B7AC-4891F4C263AA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F99C5-863E-49FA-A8D9-204EA1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0486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06FE-9FDD-4882-990B-A5268ECAD31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C2A4DFC6-B42F-4571-B65A-0E9AC72C8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919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AEF5-1C8B-456E-BB57-9934C27B75A5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F9381-B346-4391-A4A2-16D2A51790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1807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5640-8A7A-4D5F-91DD-E311778CAFF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1FA7504-B185-4137-AD63-A75EF9DE0C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564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9218-BB69-4BA6-BAD1-A421A49E2877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86F08-BE28-4B7D-8EEC-8DA2F08B75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94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DE9A7A-209E-42C0-A6F4-7A3370579A56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9CC1A-1F28-40D9-8A3C-D7A487A17D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3585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8934A-C0BC-41AE-89BD-965D5CAC34B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1ADA7-49C1-4300-95AD-5342B95F51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3206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AFF3-B38B-490F-9B18-84F54B041A5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2352A-B51F-403C-980A-4298BA75D9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0811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8B51-CF57-41C6-898F-F50235935BE7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AB5EE-79FC-42A2-89E2-4D294A04CD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145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9230-F191-420B-9D96-2C5F6B5AD0E4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86986-4EC6-4FED-8270-4647A585B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4536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1F076-8E7B-42AE-AC65-B5832EF37E30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FF1408A3-A1E0-41E2-A191-2375C97C9C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676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F38D-BF45-43EF-B8F2-2D0D77350245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88F1B-15BD-4170-AB04-FDAA5A0455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1712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6FC0-197A-47F2-B89D-A3A3D88D31C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EF7D2-4DC2-4597-B7BD-DC677F0E77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931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9173D-ED19-49BD-A698-C2B7454DA8F9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EDA5A-5753-4BE8-A8CD-5AF831FBFC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909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CEE41F-42A8-440D-9C36-BDD12545009A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E33F6-B2A8-4B0A-9C31-8A229F3C2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7204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84F2EED-75FD-4FD5-BD12-687361A767B5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7ECCE-9908-449E-A1C2-35F666CE5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65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CB58AD9-CEE9-44FC-A518-BE0FD265CA1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anose="020B0602030504020204" pitchFamily="34" charset="0"/>
              </a:defRPr>
            </a:lvl1pPr>
          </a:lstStyle>
          <a:p>
            <a:fld id="{F2EB2A54-9F3F-46D1-9328-D864F9B964D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20" r:id="rId2"/>
    <p:sldLayoutId id="2147483956" r:id="rId3"/>
    <p:sldLayoutId id="2147483957" r:id="rId4"/>
    <p:sldLayoutId id="2147483958" r:id="rId5"/>
    <p:sldLayoutId id="2147483959" r:id="rId6"/>
    <p:sldLayoutId id="2147483921" r:id="rId7"/>
    <p:sldLayoutId id="2147483960" r:id="rId8"/>
    <p:sldLayoutId id="2147483961" r:id="rId9"/>
    <p:sldLayoutId id="2147483922" r:id="rId10"/>
    <p:sldLayoutId id="214748392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E6D875-53A4-437A-A425-49CF22FDCE6E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BACCD59C-70C9-4576-BB1D-A6571F0E2F4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24" r:id="rId4"/>
    <p:sldLayoutId id="2147483965" r:id="rId5"/>
    <p:sldLayoutId id="2147483925" r:id="rId6"/>
    <p:sldLayoutId id="2147483926" r:id="rId7"/>
    <p:sldLayoutId id="2147483966" r:id="rId8"/>
    <p:sldLayoutId id="2147483927" r:id="rId9"/>
    <p:sldLayoutId id="2147483928" r:id="rId10"/>
    <p:sldLayoutId id="21474839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9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32891817-7107-46DE-B99E-3B6ADF2EEA01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latin typeface="Verdana" panose="020B0604030504040204" pitchFamily="34" charset="0"/>
              </a:defRPr>
            </a:lvl1pPr>
          </a:lstStyle>
          <a:p>
            <a:fld id="{7063FF30-12FA-47CD-88B2-6785150C03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30" r:id="rId2"/>
    <p:sldLayoutId id="2147483968" r:id="rId3"/>
    <p:sldLayoutId id="2147483931" r:id="rId4"/>
    <p:sldLayoutId id="2147483932" r:id="rId5"/>
    <p:sldLayoutId id="2147483933" r:id="rId6"/>
    <p:sldLayoutId id="2147483969" r:id="rId7"/>
    <p:sldLayoutId id="2147483934" r:id="rId8"/>
    <p:sldLayoutId id="2147483970" r:id="rId9"/>
    <p:sldLayoutId id="2147483935" r:id="rId10"/>
    <p:sldLayoutId id="21474839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102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2871911-5DDA-4E05-8D2C-BC816F9938BA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fld id="{2D0E79A2-758F-458D-80E9-A01D59CDF8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37" r:id="rId2"/>
    <p:sldLayoutId id="2147483972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73" r:id="rId9"/>
    <p:sldLayoutId id="2147483943" r:id="rId10"/>
    <p:sldLayoutId id="21474839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12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F11A9C-7581-4516-95EC-C6241FFE522B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fld id="{6F052611-0F41-4BBC-9D97-E1CC991D37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44" r:id="rId4"/>
    <p:sldLayoutId id="2147483978" r:id="rId5"/>
    <p:sldLayoutId id="2147483945" r:id="rId6"/>
    <p:sldLayoutId id="2147483979" r:id="rId7"/>
    <p:sldLayoutId id="2147483980" r:id="rId8"/>
    <p:sldLayoutId id="2147483981" r:id="rId9"/>
    <p:sldLayoutId id="2147483946" r:id="rId10"/>
    <p:sldLayoutId id="21474839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14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14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C40CAF-F521-4B99-B344-C1C7ECA8B072}" type="datetimeFigureOut">
              <a:rPr lang="en-US"/>
              <a:pPr>
                <a:defRPr/>
              </a:pPr>
              <a:t>4/7/2020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1AA7D141-ED0F-44E7-AC88-25C58229B32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615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47" r:id="rId2"/>
    <p:sldLayoutId id="2147483984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85" r:id="rId9"/>
    <p:sldLayoutId id="2147483953" r:id="rId10"/>
    <p:sldLayoutId id="21474839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User\Рабочий стол\детское ьворчество\рад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0591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4400" y="685800"/>
            <a:ext cx="83820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Развитие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творчества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детей</a:t>
            </a:r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609600" y="17526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ЭМОЦИОНАЛЬНОСТЬ…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029200" y="2362200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ИНТЕРЕС…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6172200" y="312420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Lucida Sans Unicode" panose="020B0602030504020204" pitchFamily="34" charset="0"/>
              </a:rPr>
              <a:t>АКТИВНОСТЬ…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детское ьворчество\IMG_3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209800" y="228600"/>
            <a:ext cx="54102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Мы рисуем…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поделки\IMG_3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4648200" cy="61982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блако 5"/>
          <p:cNvSpPr/>
          <p:nvPr/>
        </p:nvSpPr>
        <p:spPr>
          <a:xfrm>
            <a:off x="4648200" y="4419600"/>
            <a:ext cx="4114800" cy="22098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5562600" y="49530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b="1" dirty="0">
                <a:latin typeface="Lucida Sans Unicode" panose="020B0602030504020204" pitchFamily="34" charset="0"/>
              </a:rPr>
              <a:t>Рисование на мокрой бумаге гуашью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детское ьворчество\IMG_3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6877867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Облако 5"/>
          <p:cNvSpPr/>
          <p:nvPr/>
        </p:nvSpPr>
        <p:spPr>
          <a:xfrm>
            <a:off x="304800" y="4495800"/>
            <a:ext cx="3505200" cy="20574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0" name="TextBox 6"/>
          <p:cNvSpPr txBox="1">
            <a:spLocks noChangeArrowheads="1"/>
          </p:cNvSpPr>
          <p:nvPr/>
        </p:nvSpPr>
        <p:spPr bwMode="auto">
          <a:xfrm rot="-276261">
            <a:off x="477838" y="5153025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Lucida Sans Unicode" panose="020B0602030504020204" pitchFamily="34" charset="0"/>
              </a:rPr>
              <a:t>Декоративное рисование «Волшебные снежинки»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детское ьворчество\IMG_3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779627" cy="5425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Облако 2"/>
          <p:cNvSpPr/>
          <p:nvPr/>
        </p:nvSpPr>
        <p:spPr>
          <a:xfrm>
            <a:off x="5257800" y="4724400"/>
            <a:ext cx="3581400" cy="2133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6172200" y="4953000"/>
            <a:ext cx="2438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 smtClean="0">
                <a:latin typeface="Lucida Sans Unicode" panose="020B0602030504020204" pitchFamily="34" charset="0"/>
              </a:rPr>
              <a:t>Метод смешивания синей </a:t>
            </a:r>
            <a:r>
              <a:rPr lang="ru-RU" dirty="0">
                <a:latin typeface="Lucida Sans Unicode" panose="020B0602030504020204" pitchFamily="34" charset="0"/>
              </a:rPr>
              <a:t>и белой красок для получения различных оттенков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детское ьворчество\IMG_3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7344459" cy="518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381000" y="4572000"/>
            <a:ext cx="3048000" cy="18288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 rot="-396560">
            <a:off x="533400" y="5103882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>
                <a:latin typeface="Lucida Sans Unicode" panose="020B0602030504020204" pitchFamily="34" charset="0"/>
              </a:rPr>
              <a:t>Рисование </a:t>
            </a:r>
            <a:r>
              <a:rPr lang="ru-RU" sz="2000" dirty="0" smtClean="0">
                <a:latin typeface="Lucida Sans Unicode" panose="020B0602030504020204" pitchFamily="34" charset="0"/>
              </a:rPr>
              <a:t>точечное</a:t>
            </a:r>
          </a:p>
          <a:p>
            <a:pPr eaLnBrk="1" hangingPunct="1"/>
            <a:r>
              <a:rPr lang="ru-RU" sz="2000" dirty="0" smtClean="0">
                <a:latin typeface="Lucida Sans Unicode" panose="020B0602030504020204" pitchFamily="34" charset="0"/>
              </a:rPr>
              <a:t>ватной палочкой</a:t>
            </a:r>
            <a:endParaRPr lang="ru-RU" sz="20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Рабочий стол\детское ьворчество\IMG_3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315200" cy="5485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детское ьворчество\IMG_3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514168"/>
            <a:ext cx="4191000" cy="5757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C:\Documents and Settings\User\Рабочий стол\детское ьворчество\IMG_3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075726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Облако 3"/>
          <p:cNvSpPr/>
          <p:nvPr/>
        </p:nvSpPr>
        <p:spPr>
          <a:xfrm>
            <a:off x="533400" y="4876800"/>
            <a:ext cx="3505200" cy="1752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 rot="-213696">
            <a:off x="773113" y="54308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>
                <a:latin typeface="Lucida Sans Unicode" panose="020B0602030504020204" pitchFamily="34" charset="0"/>
              </a:rPr>
              <a:t>На пороге Весна…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детское ьворчество\IMG_3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6934200" cy="49623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Облако 2"/>
          <p:cNvSpPr/>
          <p:nvPr/>
        </p:nvSpPr>
        <p:spPr>
          <a:xfrm>
            <a:off x="685800" y="4800600"/>
            <a:ext cx="2819400" cy="18288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1143000" y="5105400"/>
            <a:ext cx="2209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Рисование декоративное</a:t>
            </a:r>
          </a:p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«Солнышко, нарядись!»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детское ьворчество\IMG_3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4572000" cy="6230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C:\Documents and Settings\User\Рабочий стол\детское ьворчество\IMG_3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276600" cy="4097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Облако 4"/>
          <p:cNvSpPr/>
          <p:nvPr/>
        </p:nvSpPr>
        <p:spPr>
          <a:xfrm>
            <a:off x="6172200" y="4495800"/>
            <a:ext cx="2743200" cy="20574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6629400" y="5105400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>
                <a:latin typeface="Lucida Sans Unicode" panose="020B0602030504020204" pitchFamily="34" charset="0"/>
              </a:rPr>
              <a:t>Рисование с </a:t>
            </a:r>
            <a:r>
              <a:rPr lang="ru-RU" sz="2000" dirty="0" smtClean="0">
                <a:latin typeface="Lucida Sans Unicode" panose="020B0602030504020204" pitchFamily="34" charset="0"/>
              </a:rPr>
              <a:t>натуры</a:t>
            </a:r>
            <a:endParaRPr lang="ru-RU" sz="20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990600" y="381000"/>
            <a:ext cx="784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FF0000"/>
                </a:solidFill>
                <a:latin typeface="Lucida Sans Unicode" panose="020B0602030504020204" pitchFamily="34" charset="0"/>
              </a:rPr>
              <a:t>Декоративно-прикладное</a:t>
            </a:r>
          </a:p>
          <a:p>
            <a:pPr eaLnBrk="1" hangingPunct="1"/>
            <a:r>
              <a:rPr lang="ru-RU" sz="3600" b="1" dirty="0">
                <a:solidFill>
                  <a:srgbClr val="FF0000"/>
                </a:solidFill>
                <a:latin typeface="Lucida Sans Unicode" panose="020B0602030504020204" pitchFamily="34" charset="0"/>
              </a:rPr>
              <a:t>            </a:t>
            </a:r>
            <a:r>
              <a:rPr lang="ru-RU" sz="3600" b="1" dirty="0" smtClean="0">
                <a:solidFill>
                  <a:srgbClr val="FF0000"/>
                </a:solidFill>
                <a:latin typeface="Lucida Sans Unicode" panose="020B0602030504020204" pitchFamily="34" charset="0"/>
              </a:rPr>
              <a:t>творчество</a:t>
            </a:r>
          </a:p>
        </p:txBody>
      </p:sp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609600" y="3581400"/>
            <a:ext cx="5486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Дымковская игрушка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Золотая хохлома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Матрешки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</a:t>
            </a:r>
            <a:r>
              <a:rPr lang="ru-RU" sz="2400" dirty="0" err="1">
                <a:latin typeface="Lucida Sans Unicode" panose="020B0602030504020204" pitchFamily="34" charset="0"/>
              </a:rPr>
              <a:t>Жостовская</a:t>
            </a:r>
            <a:r>
              <a:rPr lang="ru-RU" sz="2400" dirty="0">
                <a:latin typeface="Lucida Sans Unicode" panose="020B0602030504020204" pitchFamily="34" charset="0"/>
              </a:rPr>
              <a:t> роспись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Керамика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Гжель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sz="2400" dirty="0">
                <a:latin typeface="Lucida Sans Unicode" panose="020B0602030504020204" pitchFamily="34" charset="0"/>
              </a:rPr>
              <a:t>  Писанки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sz="2400" dirty="0">
              <a:latin typeface="Lucida Sans Unicode" panose="020B0602030504020204" pitchFamily="34" charset="0"/>
            </a:endParaRPr>
          </a:p>
          <a:p>
            <a:pPr eaLnBrk="1" hangingPunct="1"/>
            <a:r>
              <a:rPr lang="ru-RU" sz="2400" dirty="0">
                <a:latin typeface="Lucida Sans Unicode" panose="020B0602030504020204" pitchFamily="34" charset="0"/>
              </a:rPr>
              <a:t> </a:t>
            </a:r>
          </a:p>
        </p:txBody>
      </p:sp>
      <p:pic>
        <p:nvPicPr>
          <p:cNvPr id="57348" name="Picture 2" descr="C:\Documents and Settings\User\Рабочий стол\детское ьворчество\IMG_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071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 descr="C:\Documents and Settings\User\Рабочий стол\детское ьворчество\IMG_3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19812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 descr="C:\Documents and Settings\User\Рабочий стол\детское ьворчество\IMG_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18288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 descr="C:\Documents and Settings\User\Рабочий стол\поделки\IMG_3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18037"/>
            <a:ext cx="1524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3716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Рисование, лепка, аппликация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828800"/>
            <a:ext cx="624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Знакомство детей с народными промыслами, сформировать навыки технического исполнения видов росписи, формирование у детей отношение к цвету как важнейшему свойству в развитии эстетического вкуса.</a:t>
            </a:r>
          </a:p>
          <a:p>
            <a:r>
              <a:rPr lang="ru-RU" sz="2000" b="1" dirty="0" smtClean="0"/>
              <a:t>Виды народных промыслов:</a:t>
            </a:r>
            <a:endParaRPr lang="ru-RU" sz="2000" b="1" dirty="0"/>
          </a:p>
        </p:txBody>
      </p:sp>
      <p:pic>
        <p:nvPicPr>
          <p:cNvPr id="10" name="Picture 2" descr="C:\Documents and Settings\User\Рабочий стол\детское ьворчество\IMG_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2071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непрерывный процесс всестороннего развития личности ребенка. Посредством изобразительной деятельности ребенок развивает наблюдательность, внимание, образное и предметное мышление, память, мелкую моторику, овладевает чувством цвета, формы и вкуса, развивает воображение и фантазию.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Творчество -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772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детское ьворчество\IMG_3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457200"/>
            <a:ext cx="4646086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Documents and Settings\User\Рабочий стол\детское ьворчество\IMG_3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33400"/>
            <a:ext cx="3217371" cy="3900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Облако 6"/>
          <p:cNvSpPr/>
          <p:nvPr/>
        </p:nvSpPr>
        <p:spPr>
          <a:xfrm>
            <a:off x="5638800" y="4724400"/>
            <a:ext cx="2667000" cy="16002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6248400" y="52578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>
                <a:latin typeface="Lucida Sans Unicode" panose="020B0602030504020204" pitchFamily="34" charset="0"/>
              </a:rPr>
              <a:t>Гжель.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детское ьворчество\IMG_3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81000"/>
            <a:ext cx="4571535" cy="6096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5410200" y="4572000"/>
            <a:ext cx="2971800" cy="19812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5943600" y="5105400"/>
            <a:ext cx="213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dirty="0">
                <a:latin typeface="Lucida Sans Unicode" panose="020B0602030504020204" pitchFamily="34" charset="0"/>
              </a:rPr>
              <a:t>Дымковская </a:t>
            </a:r>
            <a:r>
              <a:rPr lang="ru-RU" sz="2400" dirty="0" smtClean="0">
                <a:latin typeface="Lucida Sans Unicode" panose="020B0602030504020204" pitchFamily="34" charset="0"/>
              </a:rPr>
              <a:t>игрушка</a:t>
            </a:r>
            <a:endParaRPr lang="ru-RU" sz="2400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детское ьворчество\IMG_3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3446463" cy="479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Documents and Settings\User\Рабочий стол\детское ьворчество\IMG_3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76400"/>
            <a:ext cx="3228975" cy="465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лако 3"/>
          <p:cNvSpPr/>
          <p:nvPr/>
        </p:nvSpPr>
        <p:spPr>
          <a:xfrm>
            <a:off x="6248400" y="4724400"/>
            <a:ext cx="2590800" cy="1752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6781800" y="5181600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Русская матрешка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детское ьворчество\IMG_3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09600"/>
            <a:ext cx="3976356" cy="5776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Облако 2"/>
          <p:cNvSpPr/>
          <p:nvPr/>
        </p:nvSpPr>
        <p:spPr>
          <a:xfrm rot="21096843">
            <a:off x="6461125" y="4430713"/>
            <a:ext cx="2376488" cy="1889125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 rot="-655138">
            <a:off x="6921500" y="4875213"/>
            <a:ext cx="1676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>
                <a:latin typeface="Lucida Sans Unicode" panose="020B0602030504020204" pitchFamily="34" charset="0"/>
              </a:rPr>
              <a:t>Золотая хохлома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User\Рабочий стол\img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0400"/>
            <a:ext cx="3888084" cy="29051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38200" y="609600"/>
            <a:ext cx="72165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«Бумажное творчество»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133600"/>
            <a:ext cx="51816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Объемная аппликация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Коллаж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Киригами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 Вырезание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15240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бумагопластика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Рабочий стол\детское ьворчество\IMG_3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57200"/>
            <a:ext cx="4649788" cy="57729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304800" y="685800"/>
            <a:ext cx="2971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>
                <a:latin typeface="Franklin Gothic Book" panose="020B0503020102020204" pitchFamily="34" charset="0"/>
              </a:rPr>
              <a:t>Аппликация</a:t>
            </a:r>
            <a:r>
              <a:rPr lang="ru-RU" sz="2800" dirty="0">
                <a:latin typeface="Franklin Gothic Book" panose="020B0503020102020204" pitchFamily="34" charset="0"/>
              </a:rPr>
              <a:t> – прикладывание, приклеивание кусочков какого-либо материала другого цвета, орнамент.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детское ьворчество\IMG_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031541" cy="6256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457200" y="990600"/>
            <a:ext cx="71628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Мир детских фантазий…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User\Рабочий стол\детское ьворчество\IMG_3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33400"/>
            <a:ext cx="2549525" cy="4903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лако 3"/>
          <p:cNvSpPr/>
          <p:nvPr/>
        </p:nvSpPr>
        <p:spPr>
          <a:xfrm rot="21290742">
            <a:off x="5554663" y="5041900"/>
            <a:ext cx="3200400" cy="16764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 rot="-259790">
            <a:off x="6272213" y="541337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Franklin Gothic Book" panose="020B0503020102020204" pitchFamily="34" charset="0"/>
              </a:rPr>
              <a:t>Объемная аппликация</a:t>
            </a:r>
          </a:p>
        </p:txBody>
      </p:sp>
      <p:pic>
        <p:nvPicPr>
          <p:cNvPr id="2050" name="Picture 2" descr="C:\Documents and Settings\User\Рабочий стол\детское ьворчество\IMG_3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4386263" cy="6132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детское ьворчество\IMG_3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4267200" cy="596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5181600" y="4343400"/>
            <a:ext cx="3200400" cy="21336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5562600" y="4876800"/>
            <a:ext cx="2819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Franklin Gothic Book" panose="020B0503020102020204" pitchFamily="34" charset="0"/>
              </a:rPr>
              <a:t>Коллективная аппликация «Шляпа фокусника»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детское ьворчество\IMG_3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4835525" cy="5706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Облако 2"/>
          <p:cNvSpPr/>
          <p:nvPr/>
        </p:nvSpPr>
        <p:spPr>
          <a:xfrm rot="21105863">
            <a:off x="5895975" y="4389438"/>
            <a:ext cx="2895600" cy="16764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6324600" y="4800600"/>
            <a:ext cx="213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Franklin Gothic Book" panose="020B0503020102020204" pitchFamily="34" charset="0"/>
              </a:rPr>
              <a:t>Обрывная симметричная  аппликация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381000"/>
            <a:ext cx="6858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Темы презентации: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2051" name="Picture 3" descr="C:\Documents and Settings\User\Рабочий стол\Картинки\открытки 2\ру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371600"/>
            <a:ext cx="4602335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457200" y="137160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800" b="1">
                <a:latin typeface="Lucida Sans Unicode" panose="020B0602030504020204" pitchFamily="34" charset="0"/>
              </a:rPr>
              <a:t> </a:t>
            </a:r>
            <a:r>
              <a:rPr lang="ru-RU" sz="2000" b="1">
                <a:latin typeface="Lucida Sans Unicode" panose="020B0602030504020204" pitchFamily="34" charset="0"/>
              </a:rPr>
              <a:t>чувство цвета </a:t>
            </a:r>
          </a:p>
        </p:txBody>
      </p:sp>
      <p:sp>
        <p:nvSpPr>
          <p:cNvPr id="39941" name="TextBox 8"/>
          <p:cNvSpPr txBox="1">
            <a:spLocks noChangeArrowheads="1"/>
          </p:cNvSpPr>
          <p:nvPr/>
        </p:nvSpPr>
        <p:spPr bwMode="auto">
          <a:xfrm>
            <a:off x="457200" y="19050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>
                <a:latin typeface="Lucida Sans Unicode" panose="020B0602030504020204" pitchFamily="34" charset="0"/>
              </a:rPr>
              <a:t>  </a:t>
            </a:r>
            <a:r>
              <a:rPr lang="ru-RU" sz="2000" b="1">
                <a:latin typeface="Lucida Sans Unicode" panose="020B0602030504020204" pitchFamily="34" charset="0"/>
              </a:rPr>
              <a:t>цвет и ассоциации</a:t>
            </a:r>
          </a:p>
        </p:txBody>
      </p:sp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457200" y="2286000"/>
            <a:ext cx="3200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400" dirty="0">
                <a:latin typeface="Lucida Sans Unicode" panose="020B0602030504020204" pitchFamily="34" charset="0"/>
              </a:rPr>
              <a:t>  </a:t>
            </a:r>
            <a:r>
              <a:rPr lang="ru-RU" sz="2000" b="1" dirty="0" smtClean="0">
                <a:latin typeface="Lucida Sans Unicode" panose="020B0602030504020204" pitchFamily="34" charset="0"/>
              </a:rPr>
              <a:t>нетрадиционные приемы рисования</a:t>
            </a:r>
            <a:endParaRPr lang="ru-RU" sz="2000" dirty="0">
              <a:latin typeface="Lucida Sans Unicode" panose="020B0602030504020204" pitchFamily="34" charset="0"/>
            </a:endParaRPr>
          </a:p>
        </p:txBody>
      </p:sp>
      <p:sp>
        <p:nvSpPr>
          <p:cNvPr id="39943" name="TextBox 11"/>
          <p:cNvSpPr txBox="1">
            <a:spLocks noChangeArrowheads="1"/>
          </p:cNvSpPr>
          <p:nvPr/>
        </p:nvSpPr>
        <p:spPr bwMode="auto">
          <a:xfrm>
            <a:off x="304800" y="5410200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Lucida Sans Unicode" panose="020B0602030504020204" pitchFamily="34" charset="0"/>
              </a:rPr>
              <a:t> </a:t>
            </a:r>
            <a:r>
              <a:rPr lang="ru-RU" sz="2000" b="1" dirty="0">
                <a:latin typeface="Lucida Sans Unicode" panose="020B0602030504020204" pitchFamily="34" charset="0"/>
              </a:rPr>
              <a:t>интегрированное обучение в искусстве</a:t>
            </a:r>
          </a:p>
        </p:txBody>
      </p:sp>
      <p:sp>
        <p:nvSpPr>
          <p:cNvPr id="39944" name="TextBox 12"/>
          <p:cNvSpPr txBox="1">
            <a:spLocks noChangeArrowheads="1"/>
          </p:cNvSpPr>
          <p:nvPr/>
        </p:nvSpPr>
        <p:spPr bwMode="auto">
          <a:xfrm>
            <a:off x="457200" y="3048000"/>
            <a:ext cx="464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 b="1">
                <a:latin typeface="Lucida Sans Unicode" panose="020B0602030504020204" pitchFamily="34" charset="0"/>
              </a:rPr>
              <a:t>  декоративно – </a:t>
            </a:r>
          </a:p>
          <a:p>
            <a:pPr eaLnBrk="1" hangingPunct="1"/>
            <a:r>
              <a:rPr lang="ru-RU" sz="2000" b="1">
                <a:latin typeface="Lucida Sans Unicode" panose="020B0602030504020204" pitchFamily="34" charset="0"/>
              </a:rPr>
              <a:t>      прикладное </a:t>
            </a:r>
          </a:p>
          <a:p>
            <a:pPr eaLnBrk="1" hangingPunct="1"/>
            <a:r>
              <a:rPr lang="ru-RU" sz="2000" b="1">
                <a:latin typeface="Lucida Sans Unicode" panose="020B0602030504020204" pitchFamily="34" charset="0"/>
              </a:rPr>
              <a:t>	творчество</a:t>
            </a:r>
          </a:p>
        </p:txBody>
      </p:sp>
      <p:sp>
        <p:nvSpPr>
          <p:cNvPr id="39945" name="TextBox 13"/>
          <p:cNvSpPr txBox="1">
            <a:spLocks noChangeArrowheads="1"/>
          </p:cNvSpPr>
          <p:nvPr/>
        </p:nvSpPr>
        <p:spPr bwMode="auto">
          <a:xfrm>
            <a:off x="457200" y="4038600"/>
            <a:ext cx="297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Lucida Sans Unicode" panose="020B0602030504020204" pitchFamily="34" charset="0"/>
              </a:rPr>
              <a:t>  </a:t>
            </a:r>
            <a:r>
              <a:rPr lang="ru-RU" sz="2000" b="1" dirty="0" err="1" smtClean="0">
                <a:latin typeface="Lucida Sans Unicode" panose="020B0602030504020204" pitchFamily="34" charset="0"/>
              </a:rPr>
              <a:t>бумагопластика</a:t>
            </a:r>
            <a:endParaRPr lang="ru-RU" sz="2000" b="1" dirty="0" smtClean="0">
              <a:latin typeface="Lucida Sans Unicode" panose="020B0602030504020204" pitchFamily="34" charset="0"/>
            </a:endParaRPr>
          </a:p>
          <a:p>
            <a:pPr eaLnBrk="1" hangingPunct="1"/>
            <a:endParaRPr lang="ru-RU" sz="2000" b="1" dirty="0">
              <a:latin typeface="Lucida Sans Unicode" panose="020B0602030504020204" pitchFamily="34" charset="0"/>
            </a:endParaRPr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381000" y="4495800"/>
            <a:ext cx="2971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 dirty="0">
                <a:latin typeface="Lucida Sans Unicode" panose="020B0602030504020204" pitchFamily="34" charset="0"/>
              </a:rPr>
              <a:t> </a:t>
            </a:r>
            <a:r>
              <a:rPr lang="ru-RU" sz="2000" b="1" dirty="0">
                <a:latin typeface="Lucida Sans Unicode" panose="020B0602030504020204" pitchFamily="34" charset="0"/>
              </a:rPr>
              <a:t> </a:t>
            </a:r>
            <a:r>
              <a:rPr lang="ru-RU" sz="2000" b="1" dirty="0" smtClean="0">
                <a:latin typeface="Lucida Sans Unicode" panose="020B0602030504020204" pitchFamily="34" charset="0"/>
              </a:rPr>
              <a:t>лепка из различных материалов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2000" b="1" dirty="0">
                <a:latin typeface="Lucida Sans Unicode" panose="020B0602030504020204" pitchFamily="34" charset="0"/>
              </a:rPr>
              <a:t> </a:t>
            </a:r>
            <a:r>
              <a:rPr lang="ru-RU" sz="2000" b="1" dirty="0" err="1" smtClean="0">
                <a:latin typeface="Lucida Sans Unicode" panose="020B0602030504020204" pitchFamily="34" charset="0"/>
              </a:rPr>
              <a:t>экопластка</a:t>
            </a:r>
            <a:endParaRPr lang="ru-RU" sz="2000" b="1" dirty="0"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детское ьворчество\IMG_3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57200"/>
            <a:ext cx="5541963" cy="56000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Облако 2"/>
          <p:cNvSpPr/>
          <p:nvPr/>
        </p:nvSpPr>
        <p:spPr>
          <a:xfrm>
            <a:off x="381000" y="4572000"/>
            <a:ext cx="4038600" cy="19050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1066800" y="5029200"/>
            <a:ext cx="320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dirty="0" smtClean="0">
                <a:latin typeface="Franklin Gothic Book" panose="020B0503020102020204" pitchFamily="34" charset="0"/>
              </a:rPr>
              <a:t>Конструирование </a:t>
            </a:r>
            <a:r>
              <a:rPr lang="ru-RU" sz="2400" dirty="0">
                <a:latin typeface="Franklin Gothic Book" panose="020B0503020102020204" pitchFamily="34" charset="0"/>
              </a:rPr>
              <a:t>из бумаги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детское ьворчество\IMG_3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1"/>
            <a:ext cx="5639933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6019800" y="4800600"/>
            <a:ext cx="2667000" cy="18288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6477000" y="52578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Franklin Gothic Book" panose="020B0503020102020204" pitchFamily="34" charset="0"/>
              </a:rPr>
              <a:t>Конструирование из бумаги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детское ьворчество\IMG_3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304800"/>
            <a:ext cx="4049084" cy="60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2707" name="TextBox 5"/>
          <p:cNvSpPr txBox="1">
            <a:spLocks noChangeArrowheads="1"/>
          </p:cNvSpPr>
          <p:nvPr/>
        </p:nvSpPr>
        <p:spPr bwMode="auto">
          <a:xfrm>
            <a:off x="4800600" y="3810000"/>
            <a:ext cx="4343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>
                <a:latin typeface="Franklin Gothic Book" panose="020B0503020102020204" pitchFamily="34" charset="0"/>
              </a:rPr>
              <a:t>Коллаж</a:t>
            </a:r>
            <a:r>
              <a:rPr lang="ru-RU" sz="2800" dirty="0">
                <a:latin typeface="Franklin Gothic Book" panose="020B0503020102020204" pitchFamily="34" charset="0"/>
              </a:rPr>
              <a:t> – наклеивание одних материалов на другие, различные по цвету и фактуре.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User\Рабочий стол\поделки\IMG_3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57200"/>
            <a:ext cx="6495357" cy="5177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Облако 2"/>
          <p:cNvSpPr/>
          <p:nvPr/>
        </p:nvSpPr>
        <p:spPr>
          <a:xfrm>
            <a:off x="990600" y="4648200"/>
            <a:ext cx="3352800" cy="19050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1371600" y="5105400"/>
            <a:ext cx="243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dirty="0" smtClean="0">
                <a:latin typeface="Franklin Gothic Book" panose="020B0503020102020204" pitchFamily="34" charset="0"/>
              </a:rPr>
              <a:t>Коллаж </a:t>
            </a:r>
            <a:r>
              <a:rPr lang="en-US" sz="2800" dirty="0" smtClean="0">
                <a:latin typeface="Franklin Gothic Book" panose="020B0503020102020204" pitchFamily="34" charset="0"/>
              </a:rPr>
              <a:t>“</a:t>
            </a:r>
            <a:r>
              <a:rPr lang="ru-RU" sz="2800" dirty="0" smtClean="0">
                <a:latin typeface="Franklin Gothic Book" panose="020B0503020102020204" pitchFamily="34" charset="0"/>
              </a:rPr>
              <a:t>Добрый тигр</a:t>
            </a:r>
            <a:r>
              <a:rPr lang="en-US" sz="2800" dirty="0" smtClean="0">
                <a:latin typeface="Franklin Gothic Book" panose="020B0503020102020204" pitchFamily="34" charset="0"/>
              </a:rPr>
              <a:t>”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4446587" cy="526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лако 2"/>
          <p:cNvSpPr/>
          <p:nvPr/>
        </p:nvSpPr>
        <p:spPr>
          <a:xfrm>
            <a:off x="5257800" y="4495800"/>
            <a:ext cx="3124200" cy="190500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5867400" y="5029200"/>
            <a:ext cx="243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 smtClean="0">
                <a:latin typeface="Franklin Gothic Book" panose="020B0503020102020204" pitchFamily="34" charset="0"/>
              </a:rPr>
              <a:t>Вырезание  </a:t>
            </a:r>
            <a:r>
              <a:rPr lang="ru-RU" dirty="0">
                <a:latin typeface="Franklin Gothic Book" panose="020B0503020102020204" pitchFamily="34" charset="0"/>
              </a:rPr>
              <a:t>картинки из цельного листа бумаги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1143000"/>
            <a:ext cx="8686800" cy="990600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B050"/>
                </a:solidFill>
              </a:rPr>
              <a:t>Экопластика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2743200"/>
            <a:ext cx="8686800" cy="452596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Ребенок неразрывно связан с природой: наблюдает, анализирует, сравнивает, выражая в творчестве свое видение того, что в ней происходит.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Работа с природными материалами погружает ребенка в увлекательный процесс создания осязаемых композиций и,  как нельзя лучше, развивает восприятие и ассоциативное мышление.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1336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композиций с использованием природных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0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User\Рабочий стол\детское ьворчество\SP_A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81000" y="4724400"/>
            <a:ext cx="2667000" cy="17526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762000" y="5181600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Trebuchet MS" panose="020B0603020202020204" pitchFamily="34" charset="0"/>
              </a:rPr>
              <a:t>Экопластика. Осенью в лесу.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:\Documents and Settings\User\Рабочий стол\детское ьворчество\SP_A0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752633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762000" y="5029200"/>
            <a:ext cx="2819400" cy="15240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948" name="TextBox 4"/>
          <p:cNvSpPr txBox="1">
            <a:spLocks noChangeArrowheads="1"/>
          </p:cNvSpPr>
          <p:nvPr/>
        </p:nvSpPr>
        <p:spPr bwMode="auto">
          <a:xfrm>
            <a:off x="1219200" y="5410200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Trebuchet MS" panose="020B0603020202020204" pitchFamily="34" charset="0"/>
              </a:rPr>
              <a:t>Экопластика. </a:t>
            </a:r>
          </a:p>
          <a:p>
            <a:pPr eaLnBrk="1" hangingPunct="1"/>
            <a:r>
              <a:rPr lang="ru-RU">
                <a:latin typeface="Trebuchet MS" panose="020B0603020202020204" pitchFamily="34" charset="0"/>
              </a:rPr>
              <a:t>Зайчик на полянке.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Лепка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447800"/>
            <a:ext cx="7620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Лепка</a:t>
            </a:r>
            <a:r>
              <a:rPr lang="ru-RU" sz="2000" dirty="0" smtClean="0"/>
              <a:t> – придание формы пластическому материалу (пластилину, глине, соленому тесту и др.) с помощью рук и вспомогательных инструментов.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b="1" dirty="0" smtClean="0"/>
              <a:t>Три вида лепки: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Предметная </a:t>
            </a:r>
            <a:r>
              <a:rPr lang="ru-RU" sz="1600" dirty="0" smtClean="0"/>
              <a:t>(предназначена для воссоздания отдельных элементов предметов)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Сюжетная </a:t>
            </a:r>
            <a:r>
              <a:rPr lang="ru-RU" sz="1600" dirty="0" smtClean="0"/>
              <a:t>(довольно объемная работа, так как нужно вылепить каждый отдельный предмет и собрать из них композицию на подставке)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Декоративная</a:t>
            </a:r>
            <a:r>
              <a:rPr lang="ru-RU" sz="1600" dirty="0" smtClean="0"/>
              <a:t> (мелкая декоративная пластика в рамках знакомства с народно-прикладным искусством)</a:t>
            </a:r>
          </a:p>
          <a:p>
            <a:endParaRPr lang="ru-RU" sz="2000" dirty="0"/>
          </a:p>
          <a:p>
            <a:r>
              <a:rPr lang="ru-RU" sz="2000" b="1" dirty="0" smtClean="0"/>
              <a:t>Способы лепки: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Конструктивный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Пластический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Комбинированный </a:t>
            </a:r>
            <a:endParaRPr lang="ru-RU" dirty="0"/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245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1752600" y="1219200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Trebuchet MS" panose="020B0603020202020204" pitchFamily="34" charset="0"/>
              </a:rPr>
              <a:t>Приемы  </a:t>
            </a:r>
            <a:r>
              <a:rPr lang="ru-RU" sz="2800" b="1" dirty="0">
                <a:latin typeface="Trebuchet MS" panose="020B0603020202020204" pitchFamily="34" charset="0"/>
              </a:rPr>
              <a:t>лепки:</a:t>
            </a:r>
          </a:p>
        </p:txBody>
      </p:sp>
      <p:sp>
        <p:nvSpPr>
          <p:cNvPr id="75780" name="TextBox 5"/>
          <p:cNvSpPr txBox="1">
            <a:spLocks noChangeArrowheads="1"/>
          </p:cNvSpPr>
          <p:nvPr/>
        </p:nvSpPr>
        <p:spPr bwMode="auto">
          <a:xfrm>
            <a:off x="609600" y="2362200"/>
            <a:ext cx="502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dirty="0">
              <a:latin typeface="Trebuchet MS" panose="020B0603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286000"/>
            <a:ext cx="6400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err="1" smtClean="0"/>
              <a:t>Отщипывание</a:t>
            </a:r>
            <a:endParaRPr lang="ru-RU" sz="24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Сплющивание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Скатывание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Вдавливание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Заострение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Раскатывание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smtClean="0"/>
              <a:t>Соединение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400" dirty="0" err="1" smtClean="0"/>
              <a:t>Прищипывание</a:t>
            </a:r>
            <a:r>
              <a:rPr lang="ru-RU" sz="2400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2514600" y="304800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0070C0"/>
                </a:solidFill>
                <a:latin typeface="Lucida Sans Unicode" panose="020B0602030504020204" pitchFamily="34" charset="0"/>
              </a:rPr>
              <a:t>Чувство цвета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769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 момента рождения ребенка окружает яркий многоцветный мир. Цветовое познание ребенка строится на представлениях о сенсорных эталонах цвета. Это так называемые «хроматические» (цветные) цвета спектра. Их семь, как и цветов радуги: </a:t>
            </a:r>
          </a:p>
          <a:p>
            <a:endParaRPr lang="ru-RU" sz="2000" dirty="0" smtClean="0"/>
          </a:p>
          <a:p>
            <a:r>
              <a:rPr lang="ru-RU" sz="2000" b="1" dirty="0" smtClean="0"/>
              <a:t>Каждый	</a:t>
            </a:r>
            <a:r>
              <a:rPr lang="ru-RU" sz="2000" i="1" dirty="0" smtClean="0"/>
              <a:t>- красный</a:t>
            </a:r>
            <a:endParaRPr lang="ru-RU" sz="2000" b="1" dirty="0" smtClean="0"/>
          </a:p>
          <a:p>
            <a:r>
              <a:rPr lang="ru-RU" sz="2000" b="1" dirty="0" smtClean="0"/>
              <a:t>Охотник	</a:t>
            </a:r>
            <a:r>
              <a:rPr lang="ru-RU" sz="2000" i="1" dirty="0" smtClean="0"/>
              <a:t>- оранжевый</a:t>
            </a:r>
            <a:endParaRPr lang="ru-RU" sz="2000" b="1" dirty="0" smtClean="0"/>
          </a:p>
          <a:p>
            <a:r>
              <a:rPr lang="ru-RU" sz="2000" b="1" dirty="0" smtClean="0"/>
              <a:t>Желает	</a:t>
            </a:r>
            <a:r>
              <a:rPr lang="ru-RU" sz="2000" i="1" dirty="0" smtClean="0"/>
              <a:t>- жёлтый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Знать</a:t>
            </a:r>
            <a:r>
              <a:rPr lang="ru-RU" sz="2000" i="1" dirty="0"/>
              <a:t>	</a:t>
            </a:r>
            <a:r>
              <a:rPr lang="ru-RU" sz="2000" i="1" dirty="0" smtClean="0"/>
              <a:t>	 - зелёный</a:t>
            </a:r>
            <a:endParaRPr lang="ru-RU" sz="2000" b="1" dirty="0" smtClean="0"/>
          </a:p>
          <a:p>
            <a:r>
              <a:rPr lang="ru-RU" sz="2000" b="1" dirty="0" smtClean="0"/>
              <a:t>Где		</a:t>
            </a:r>
            <a:r>
              <a:rPr lang="ru-RU" sz="2000" i="1" dirty="0" smtClean="0"/>
              <a:t> - голубой</a:t>
            </a:r>
            <a:r>
              <a:rPr lang="ru-RU" sz="2000" b="1" dirty="0" smtClean="0"/>
              <a:t> </a:t>
            </a:r>
          </a:p>
          <a:p>
            <a:r>
              <a:rPr lang="ru-RU" sz="2000" b="1" dirty="0" smtClean="0"/>
              <a:t>Сидит		</a:t>
            </a:r>
            <a:r>
              <a:rPr lang="ru-RU" sz="2000" i="1" dirty="0" smtClean="0"/>
              <a:t>- синий</a:t>
            </a:r>
            <a:endParaRPr lang="ru-RU" sz="2000" b="1" dirty="0" smtClean="0"/>
          </a:p>
          <a:p>
            <a:r>
              <a:rPr lang="ru-RU" sz="2000" b="1" dirty="0" smtClean="0"/>
              <a:t>Фазан		</a:t>
            </a:r>
            <a:r>
              <a:rPr lang="ru-RU" sz="2000" i="1" dirty="0" smtClean="0"/>
              <a:t>- фиолетовый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486400"/>
            <a:ext cx="876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«ахроматические» цвета – белый, серый, чёрный.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8827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User\Рабочий стол\детское ьворчество\IMG_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208837" cy="453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381000" y="4572000"/>
            <a:ext cx="3429000" cy="19812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4724400" y="5638800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Trebuchet MS" panose="020B0603020202020204" pitchFamily="34" charset="0"/>
              </a:rPr>
              <a:t>Вот ежик.. Ни головы, ни ножек…</a:t>
            </a:r>
          </a:p>
        </p:txBody>
      </p:sp>
      <p:sp>
        <p:nvSpPr>
          <p:cNvPr id="76805" name="TextBox 4"/>
          <p:cNvSpPr txBox="1">
            <a:spLocks noChangeArrowheads="1"/>
          </p:cNvSpPr>
          <p:nvPr/>
        </p:nvSpPr>
        <p:spPr bwMode="auto">
          <a:xfrm>
            <a:off x="914400" y="5029200"/>
            <a:ext cx="2438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Trebuchet MS" panose="020B0603020202020204" pitchFamily="34" charset="0"/>
              </a:rPr>
              <a:t>Лепка-экспериментирование с </a:t>
            </a:r>
            <a:r>
              <a:rPr lang="ru-RU" sz="1600" dirty="0" smtClean="0">
                <a:latin typeface="Trebuchet MS" panose="020B0603020202020204" pitchFamily="34" charset="0"/>
              </a:rPr>
              <a:t>природными</a:t>
            </a:r>
          </a:p>
          <a:p>
            <a:pPr eaLnBrk="1" hangingPunct="1"/>
            <a:r>
              <a:rPr lang="ru-RU" sz="1600" dirty="0" smtClean="0">
                <a:latin typeface="Trebuchet MS" panose="020B0603020202020204" pitchFamily="34" charset="0"/>
              </a:rPr>
              <a:t>материалами</a:t>
            </a:r>
            <a:endParaRPr lang="ru-RU" sz="16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User\Рабочий стол\детское ьворчество\IMG_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4541838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81000" y="4572000"/>
            <a:ext cx="2590800" cy="18288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828" name="TextBox 3"/>
          <p:cNvSpPr txBox="1">
            <a:spLocks noChangeArrowheads="1"/>
          </p:cNvSpPr>
          <p:nvPr/>
        </p:nvSpPr>
        <p:spPr bwMode="auto">
          <a:xfrm>
            <a:off x="762000" y="4953000"/>
            <a:ext cx="182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Trebuchet MS" panose="020B0603020202020204" pitchFamily="34" charset="0"/>
              </a:rPr>
              <a:t>Лепка в сочетании с аппликацией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User\Рабочий стол\детское ьворчество\IMG_3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5205413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81000" y="4724400"/>
            <a:ext cx="2819400" cy="17526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838200" y="5181600"/>
            <a:ext cx="213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>
                <a:latin typeface="Trebuchet MS" panose="020B0603020202020204" pitchFamily="34" charset="0"/>
              </a:rPr>
              <a:t>Лепка сюжетная. </a:t>
            </a:r>
            <a:r>
              <a:rPr lang="en-US" dirty="0">
                <a:latin typeface="Trebuchet MS" panose="020B0603020202020204" pitchFamily="34" charset="0"/>
              </a:rPr>
              <a:t>(</a:t>
            </a:r>
            <a:r>
              <a:rPr lang="ru-RU" dirty="0" smtClean="0">
                <a:latin typeface="Trebuchet MS" panose="020B0603020202020204" pitchFamily="34" charset="0"/>
              </a:rPr>
              <a:t>Пластилин и шишка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endParaRPr lang="ru-RU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User\Рабочий стол\детское ьворчество\IMG_3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6908800" cy="421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685800" y="4876800"/>
            <a:ext cx="3581400" cy="1676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1219200" y="5257800"/>
            <a:ext cx="259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 err="1">
                <a:latin typeface="Trebuchet MS" panose="020B0603020202020204" pitchFamily="34" charset="0"/>
              </a:rPr>
              <a:t>Тестопластика</a:t>
            </a:r>
            <a:r>
              <a:rPr lang="ru-RU" dirty="0">
                <a:latin typeface="Trebuchet MS" panose="020B0603020202020204" pitchFamily="34" charset="0"/>
              </a:rPr>
              <a:t>. Дымковская игрушка. </a:t>
            </a:r>
            <a:r>
              <a:rPr lang="ru-RU" dirty="0" smtClean="0">
                <a:latin typeface="Trebuchet MS" panose="020B0603020202020204" pitchFamily="34" charset="0"/>
              </a:rPr>
              <a:t>Лошадка</a:t>
            </a:r>
            <a:endParaRPr lang="ru-RU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User\Рабочий стол\детское ьворчество\IMG_3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6423025" cy="6050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лако 2"/>
          <p:cNvSpPr/>
          <p:nvPr/>
        </p:nvSpPr>
        <p:spPr>
          <a:xfrm>
            <a:off x="152400" y="4876800"/>
            <a:ext cx="2514600" cy="17526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900" name="TextBox 3"/>
          <p:cNvSpPr txBox="1">
            <a:spLocks noChangeArrowheads="1"/>
          </p:cNvSpPr>
          <p:nvPr/>
        </p:nvSpPr>
        <p:spPr bwMode="auto">
          <a:xfrm>
            <a:off x="533400" y="5257800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>
                <a:latin typeface="Trebuchet MS" panose="020B0603020202020204" pitchFamily="34" charset="0"/>
              </a:rPr>
              <a:t>Тестопластика.</a:t>
            </a:r>
          </a:p>
          <a:p>
            <a:pPr eaLnBrk="1" hangingPunct="1"/>
            <a:r>
              <a:rPr lang="ru-RU">
                <a:latin typeface="Trebuchet MS" panose="020B0603020202020204" pitchFamily="34" charset="0"/>
              </a:rPr>
              <a:t>Осенний венок.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User\Рабочий стол\детское ьворчество\clip1998_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460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" y="794802"/>
            <a:ext cx="4193584" cy="60631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Без чего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Нельзя построить новый дом?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Без чего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Сосну  не срубишь топором?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Без чего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Хлеба в полях не зашумят 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Без чего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Ракеты к звездам не взлетят?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Ты запомни это,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Ты запомни, друг: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 каждом деле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Обойтись нельзя без рук!!!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6858000" y="304800"/>
            <a:ext cx="1524000" cy="1295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5181600" y="762000"/>
            <a:ext cx="1981200" cy="11430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6934200" y="1981200"/>
            <a:ext cx="1981200" cy="114300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C:\Documents and Settings\User\Рабочий стол\детское ьворчество\мечт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07193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Как удивителен и ни на что не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latin typeface="+mn-lt"/>
              </a:rPr>
              <a:t>						 похож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5715000"/>
            <a:ext cx="7696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+mn-lt"/>
              </a:rPr>
              <a:t>Мир, в котором ты живешь</a:t>
            </a:r>
            <a:r>
              <a:rPr lang="ru-RU" sz="36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+mn-lt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+mn-lt"/>
              </a:rPr>
              <a:t> </a:t>
            </a:r>
            <a:r>
              <a:rPr lang="ru-RU" sz="20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+mn-lt"/>
              </a:rPr>
              <a:t> </a:t>
            </a:r>
            <a:endParaRPr lang="ru-RU" sz="2000" b="1" dirty="0">
              <a:ln>
                <a:solidFill>
                  <a:schemeClr val="accent1"/>
                </a:solidFill>
              </a:ln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2667000" y="533400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Lucida Sans Unicode" panose="020B0602030504020204" pitchFamily="34" charset="0"/>
              </a:rPr>
              <a:t>Смешение цветов</a:t>
            </a:r>
            <a:endParaRPr lang="ru-RU" sz="2800" b="1" dirty="0">
              <a:solidFill>
                <a:srgbClr val="0070C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457200" y="1981200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Первичные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438400" y="1752600"/>
          <a:ext cx="1828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609600" y="35814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Вторичные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590800" y="3352800"/>
          <a:ext cx="2133600" cy="172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4343400" y="1981200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Из них путем смешивания получаются все остальные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4495800" y="3352800"/>
            <a:ext cx="365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Цвета, полученные путем смешивания</a:t>
            </a: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533400" y="49530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>
                <a:latin typeface="Lucida Sans Unicode" panose="020B0602030504020204" pitchFamily="34" charset="0"/>
              </a:rPr>
              <a:t>Третичные</a:t>
            </a:r>
          </a:p>
        </p:txBody>
      </p:sp>
      <p:sp>
        <p:nvSpPr>
          <p:cNvPr id="40970" name="TextBox 10"/>
          <p:cNvSpPr txBox="1">
            <a:spLocks noChangeArrowheads="1"/>
          </p:cNvSpPr>
          <p:nvPr/>
        </p:nvSpPr>
        <p:spPr bwMode="auto">
          <a:xfrm>
            <a:off x="2895600" y="4953000"/>
            <a:ext cx="5257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>
                <a:latin typeface="Lucida Sans Unicode" panose="020B0602030504020204" pitchFamily="34" charset="0"/>
              </a:rPr>
              <a:t>Основной + дополнительный</a:t>
            </a:r>
          </a:p>
          <a:p>
            <a:pPr eaLnBrk="1" hangingPunct="1"/>
            <a:endParaRPr lang="en-US" sz="2000" dirty="0" smtClean="0">
              <a:latin typeface="Lucida Sans Unicode" panose="020B0602030504020204" pitchFamily="34" charset="0"/>
            </a:endParaRPr>
          </a:p>
          <a:p>
            <a:pPr eaLnBrk="1" hangingPunct="1"/>
            <a:r>
              <a:rPr lang="ru-RU" sz="2000" dirty="0" smtClean="0">
                <a:latin typeface="Lucida Sans Unicode" panose="020B0602030504020204" pitchFamily="34" charset="0"/>
              </a:rPr>
              <a:t>Желтый </a:t>
            </a:r>
            <a:r>
              <a:rPr lang="ru-RU" sz="2000" dirty="0">
                <a:latin typeface="Lucida Sans Unicode" panose="020B0602030504020204" pitchFamily="34" charset="0"/>
              </a:rPr>
              <a:t>+ зеленый = желто-зеленый</a:t>
            </a:r>
          </a:p>
          <a:p>
            <a:pPr eaLnBrk="1" hangingPunct="1"/>
            <a:r>
              <a:rPr lang="ru-RU" sz="2000" dirty="0">
                <a:latin typeface="Lucida Sans Unicode" panose="020B0602030504020204" pitchFamily="34" charset="0"/>
              </a:rPr>
              <a:t>(получение оттенков)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C:\Documents and Settings\User\Рабочий стол\детское ьворчество\ярк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95538"/>
            <a:ext cx="59436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" y="457200"/>
            <a:ext cx="793678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Цвет и ассоциации</a:t>
            </a:r>
          </a:p>
        </p:txBody>
      </p:sp>
      <p:sp>
        <p:nvSpPr>
          <p:cNvPr id="43012" name="TextBox 11"/>
          <p:cNvSpPr txBox="1">
            <a:spLocks noChangeArrowheads="1"/>
          </p:cNvSpPr>
          <p:nvPr/>
        </p:nvSpPr>
        <p:spPr bwMode="auto">
          <a:xfrm>
            <a:off x="2286000" y="16002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i="1">
                <a:latin typeface="Lucida Sans Unicode" panose="020B0602030504020204" pitchFamily="34" charset="0"/>
              </a:rPr>
              <a:t>Цвет – это клавиш, глаз – молоточек, душа – многострунный рояль…</a:t>
            </a:r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6172200" y="24384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i="1">
                <a:latin typeface="Lucida Sans Unicode" panose="020B0602030504020204" pitchFamily="34" charset="0"/>
              </a:rPr>
              <a:t>Кандинский В.В.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2887682"/>
            <a:ext cx="304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Представления о предмете, слове, свойстве, звуке ассоциируется с определённым цветом.</a:t>
            </a:r>
          </a:p>
          <a:p>
            <a:r>
              <a:rPr lang="ru-RU" dirty="0" smtClean="0"/>
              <a:t>Есть конкретные цветовые ассоциации: солнце – желтый цвет, трава – зеленый и т.д., а какие ассоциации вызовет, например, чье-либо  имя или звуки леса или детская улыбка?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143000"/>
            <a:ext cx="7772400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B050"/>
                </a:solidFill>
              </a:rPr>
              <a:t>Тоска бывает зеленой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скука — серой</a:t>
            </a:r>
            <a:r>
              <a:rPr lang="ru-RU" sz="3600" b="1" dirty="0">
                <a:solidFill>
                  <a:srgbClr val="0070C0"/>
                </a:solidFill>
              </a:rPr>
              <a:t>. А какого цвета </a:t>
            </a:r>
            <a:r>
              <a:rPr lang="ru-RU" sz="3600" b="1" dirty="0">
                <a:solidFill>
                  <a:srgbClr val="FF0000"/>
                </a:solidFill>
              </a:rPr>
              <a:t>любовь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chemeClr val="bg1"/>
                </a:solidFill>
              </a:rPr>
              <a:t>счастье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rgbClr val="00B0F0"/>
                </a:solidFill>
              </a:rPr>
              <a:t>покой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rgbClr val="C00000"/>
                </a:solidFill>
              </a:rPr>
              <a:t>ревность</a:t>
            </a:r>
            <a:r>
              <a:rPr lang="ru-RU" sz="3600" b="1" dirty="0"/>
              <a:t>, гнев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rgbClr val="FFFF00"/>
                </a:solidFill>
              </a:rPr>
              <a:t>доброта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rgbClr val="7030A0"/>
                </a:solidFill>
              </a:rPr>
              <a:t>горе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печаль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восторг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rgbClr val="92D050"/>
                </a:solidFill>
              </a:rPr>
              <a:t>радость</a:t>
            </a:r>
            <a:r>
              <a:rPr lang="ru-RU" sz="3600" b="1" dirty="0">
                <a:solidFill>
                  <a:srgbClr val="0070C0"/>
                </a:solidFill>
              </a:rPr>
              <a:t>, </a:t>
            </a:r>
            <a:r>
              <a:rPr lang="ru-RU" sz="3600" b="1" dirty="0">
                <a:solidFill>
                  <a:schemeClr val="accent1"/>
                </a:solidFill>
              </a:rPr>
              <a:t>удивление,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сострадание,</a:t>
            </a:r>
            <a:r>
              <a:rPr lang="ru-RU" sz="3600" b="1" dirty="0">
                <a:solidFill>
                  <a:srgbClr val="0070C0"/>
                </a:solidFill>
              </a:rPr>
              <a:t> злость,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зависть</a:t>
            </a:r>
            <a:r>
              <a:rPr lang="ru-RU" sz="3600" b="1" dirty="0">
                <a:solidFill>
                  <a:srgbClr val="0070C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User\Рабочий стол\Картинки\открытки\thumb_medium_2_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2"/>
          <p:cNvSpPr txBox="1">
            <a:spLocks noChangeArrowheads="1"/>
          </p:cNvSpPr>
          <p:nvPr/>
        </p:nvSpPr>
        <p:spPr bwMode="auto">
          <a:xfrm>
            <a:off x="1828800" y="1752600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FFC000"/>
                </a:solidFill>
                <a:latin typeface="Verdana" panose="020B0604030504040204" pitchFamily="34" charset="0"/>
              </a:rPr>
              <a:t>Желтые/ Солнце, подсолнух, лист/</a:t>
            </a:r>
          </a:p>
          <a:p>
            <a:pPr eaLnBrk="1" hangingPunct="1"/>
            <a:r>
              <a:rPr lang="ru-RU" sz="2000" b="1" dirty="0">
                <a:solidFill>
                  <a:srgbClr val="FFC000"/>
                </a:solidFill>
                <a:latin typeface="Verdana" panose="020B0604030504040204" pitchFamily="34" charset="0"/>
              </a:rPr>
              <a:t>Желтые мысли, звезды, песок/ желтый</a:t>
            </a:r>
          </a:p>
        </p:txBody>
      </p:sp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762000" y="41148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Красный/ красный ангел заката/</a:t>
            </a:r>
          </a:p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В сердце стучит любовь/ красный</a:t>
            </a:r>
          </a:p>
        </p:txBody>
      </p:sp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609600" y="2590800"/>
            <a:ext cx="6019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92D050"/>
                </a:solidFill>
                <a:latin typeface="Verdana" panose="020B0604030504040204" pitchFamily="34" charset="0"/>
              </a:rPr>
              <a:t>Зеленые/ глаза леса, дерево, листья/</a:t>
            </a:r>
          </a:p>
          <a:p>
            <a:pPr eaLnBrk="1" hangingPunct="1"/>
            <a:r>
              <a:rPr lang="ru-RU" sz="2000" b="1" dirty="0">
                <a:solidFill>
                  <a:srgbClr val="92D050"/>
                </a:solidFill>
                <a:latin typeface="Verdana" panose="020B0604030504040204" pitchFamily="34" charset="0"/>
              </a:rPr>
              <a:t>Песня зеленой лягушки/зеленое море травы/зеленое сердце человека/бьется </a:t>
            </a:r>
            <a:r>
              <a:rPr lang="ru-RU" sz="2000" b="1" dirty="0" smtClean="0">
                <a:solidFill>
                  <a:srgbClr val="92D050"/>
                </a:solidFill>
                <a:latin typeface="Verdana" panose="020B0604030504040204" pitchFamily="34" charset="0"/>
              </a:rPr>
              <a:t>спокойно</a:t>
            </a:r>
            <a:endParaRPr lang="ru-RU" sz="2000" b="1" dirty="0">
              <a:solidFill>
                <a:srgbClr val="92D05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7800" y="609600"/>
            <a:ext cx="616226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Цветные стихи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81000"/>
            <a:ext cx="85344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Нетрадиционные  приемы рисования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914400" y="1981200"/>
            <a:ext cx="754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</a:t>
            </a:r>
            <a:r>
              <a:rPr lang="ru-RU" sz="2400" dirty="0" err="1">
                <a:latin typeface="Lucida Sans Unicode" panose="020B0602030504020204" pitchFamily="34" charset="0"/>
              </a:rPr>
              <a:t>Кляксография</a:t>
            </a:r>
            <a:endParaRPr lang="ru-RU" sz="2400" dirty="0">
              <a:latin typeface="Lucida Sans Unicode" panose="020B0602030504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Точечный рисунок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Поролоновый рисунок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Рисование шерстяной ниткой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Рисуем воском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Пальчиковая живопись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</a:t>
            </a:r>
            <a:r>
              <a:rPr lang="ru-RU" sz="2400" dirty="0" err="1">
                <a:latin typeface="Lucida Sans Unicode" panose="020B0602030504020204" pitchFamily="34" charset="0"/>
              </a:rPr>
              <a:t>Монотопия</a:t>
            </a:r>
            <a:endParaRPr lang="ru-RU" sz="2400" dirty="0">
              <a:latin typeface="Lucida Sans Unicode" panose="020B0602030504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Рисование на мокрой бумаге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400" dirty="0">
                <a:latin typeface="Lucida Sans Unicode" panose="020B0602030504020204" pitchFamily="34" charset="0"/>
              </a:rPr>
              <a:t>  Рисование солью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1138</TotalTime>
  <Words>805</Words>
  <Application>Microsoft Office PowerPoint</Application>
  <PresentationFormat>Экран (4:3)</PresentationFormat>
  <Paragraphs>175</Paragraphs>
  <Slides>46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Открытая</vt:lpstr>
      <vt:lpstr>Трек</vt:lpstr>
      <vt:lpstr>Аспект</vt:lpstr>
      <vt:lpstr>Изящная</vt:lpstr>
      <vt:lpstr>1_Трек</vt:lpstr>
      <vt:lpstr>Поток</vt:lpstr>
      <vt:lpstr>Слайд 1</vt:lpstr>
      <vt:lpstr>Творчество -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Экопластика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Windows User</cp:lastModifiedBy>
  <cp:revision>120</cp:revision>
  <dcterms:created xsi:type="dcterms:W3CDTF">2006-08-16T00:00:00Z</dcterms:created>
  <dcterms:modified xsi:type="dcterms:W3CDTF">2020-04-07T14:28:23Z</dcterms:modified>
</cp:coreProperties>
</file>