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62" r:id="rId13"/>
    <p:sldId id="271" r:id="rId14"/>
    <p:sldId id="261" r:id="rId15"/>
    <p:sldId id="270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E97-D6FC-4500-A2AD-B7E073B18A7E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0AD7-9205-4CFF-90AE-E498E88A1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E97-D6FC-4500-A2AD-B7E073B18A7E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0AD7-9205-4CFF-90AE-E498E88A1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E97-D6FC-4500-A2AD-B7E073B18A7E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0AD7-9205-4CFF-90AE-E498E88A1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E97-D6FC-4500-A2AD-B7E073B18A7E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0AD7-9205-4CFF-90AE-E498E88A1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E97-D6FC-4500-A2AD-B7E073B18A7E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0AD7-9205-4CFF-90AE-E498E88A1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E97-D6FC-4500-A2AD-B7E073B18A7E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0AD7-9205-4CFF-90AE-E498E88A1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E97-D6FC-4500-A2AD-B7E073B18A7E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0AD7-9205-4CFF-90AE-E498E88A1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E97-D6FC-4500-A2AD-B7E073B18A7E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0AD7-9205-4CFF-90AE-E498E88A1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E97-D6FC-4500-A2AD-B7E073B18A7E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0AD7-9205-4CFF-90AE-E498E88A1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E97-D6FC-4500-A2AD-B7E073B18A7E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0AD7-9205-4CFF-90AE-E498E88A1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4E97-D6FC-4500-A2AD-B7E073B18A7E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60AD7-9205-4CFF-90AE-E498E88A15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864E97-D6FC-4500-A2AD-B7E073B18A7E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260AD7-9205-4CFF-90AE-E498E88A1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4"/>
            <a:ext cx="7175351" cy="4160753"/>
          </a:xfrm>
        </p:spPr>
        <p:txBody>
          <a:bodyPr/>
          <a:lstStyle/>
          <a:p>
            <a:r>
              <a:rPr lang="ru-RU" dirty="0" smtClean="0"/>
              <a:t>Предметно-развивающая среда во второй младшей группе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6403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4578911" cy="1152128"/>
          </a:xfrm>
        </p:spPr>
        <p:txBody>
          <a:bodyPr/>
          <a:lstStyle/>
          <a:p>
            <a:pPr algn="ctr"/>
            <a:r>
              <a:rPr lang="ru-RU" sz="2400" dirty="0" smtClean="0"/>
              <a:t>Уголки для сюжетно- ролевых игр</a:t>
            </a:r>
            <a:endParaRPr lang="ru-RU" sz="2400" dirty="0"/>
          </a:p>
        </p:txBody>
      </p:sp>
      <p:pic>
        <p:nvPicPr>
          <p:cNvPr id="7" name="Объект 6" descr="C:\Users\TOSHIBA\Desktop\Рабочий стол\катя\детский сад\дет сад развлечение фото\DSC02135.JPG"/>
          <p:cNvPicPr>
            <a:picLocks noGrp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6" b="9152"/>
          <a:stretch/>
        </p:blipFill>
        <p:spPr bwMode="auto">
          <a:xfrm rot="16200000">
            <a:off x="6264630" y="3968315"/>
            <a:ext cx="2982023" cy="2273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TOSHIBA\Desktop\Рабочий стол\катя\детский сад\дет сад развлечение фото\DSC021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7"/>
          <a:stretch/>
        </p:blipFill>
        <p:spPr bwMode="auto">
          <a:xfrm>
            <a:off x="2494722" y="2509753"/>
            <a:ext cx="4124082" cy="22087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TOSHIBA\Desktop\Рабочий стол\катя\детский сад\дет сад развлечение фото\DSC0219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784"/>
            <a:ext cx="3076575" cy="2307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TOSHIBA\Desktop\Рабочий стол\катя\детский сад\дет сад развлечение фото\DSC0219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05933" y="3886453"/>
            <a:ext cx="3086100" cy="231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TOSHIBA\Desktop\Рабочий стол\катя\детский сад\дет сад развлечение фото\DSC0219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33" y="260784"/>
            <a:ext cx="3124200" cy="2343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6470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108373" cy="864096"/>
          </a:xfrm>
        </p:spPr>
        <p:txBody>
          <a:bodyPr/>
          <a:lstStyle/>
          <a:p>
            <a:pPr algn="ctr"/>
            <a:r>
              <a:rPr lang="ru-RU" sz="2400" dirty="0" smtClean="0"/>
              <a:t>Уголок конструирования</a:t>
            </a:r>
            <a:br>
              <a:rPr lang="ru-RU" sz="2400" dirty="0" smtClean="0"/>
            </a:br>
            <a:r>
              <a:rPr lang="ru-RU" sz="2400" dirty="0" smtClean="0"/>
              <a:t>Уголок безопасности</a:t>
            </a:r>
            <a:endParaRPr lang="ru-RU" sz="2400" dirty="0"/>
          </a:p>
        </p:txBody>
      </p:sp>
      <p:pic>
        <p:nvPicPr>
          <p:cNvPr id="2050" name="Picture 2" descr="C:\Users\TOSHIBA\Desktop\Рабочий стол\катя\детский сад\дет сад развлечение фото\DSC021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TOSHIBA\Desktop\Рабочий стол\катя\детский сад\дет сад развлечение фото\DSC021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42785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TOSHIBA\Desktop\Рабочий стол\катя\детский сад\дет сад развлечение фото\DSC0219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4" b="18804"/>
          <a:stretch/>
        </p:blipFill>
        <p:spPr bwMode="auto">
          <a:xfrm>
            <a:off x="2490854" y="3212976"/>
            <a:ext cx="4220845" cy="175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35782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000" u="sng" dirty="0"/>
              <a:t>Рабочий сектор (30%)</a:t>
            </a:r>
            <a:r>
              <a:rPr lang="ru-RU" sz="2000" dirty="0"/>
              <a:t>  занимает треть группы, так как там размещается  оборудование для организации непосредственно-образовательной деятельности  и должно с лёгкостью менять свой облик</a:t>
            </a:r>
            <a:r>
              <a:rPr lang="ru-RU" sz="2000" dirty="0" smtClean="0"/>
              <a:t>.</a:t>
            </a:r>
          </a:p>
          <a:p>
            <a:endParaRPr lang="ru-RU" sz="1800" dirty="0"/>
          </a:p>
        </p:txBody>
      </p:sp>
      <p:pic>
        <p:nvPicPr>
          <p:cNvPr id="5" name="Рисунок 4" descr="C:\Users\TOSHIBA\Desktop\Рабочий стол\катя\детский сад\дет сад развлечение фото\DSC022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4990479" cy="3904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5968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32655"/>
            <a:ext cx="3013720" cy="5182513"/>
          </a:xfrm>
        </p:spPr>
        <p:txBody>
          <a:bodyPr/>
          <a:lstStyle/>
          <a:p>
            <a:r>
              <a:rPr lang="ru-RU" sz="1800" dirty="0" smtClean="0"/>
              <a:t>Книжный уголок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 smtClean="0"/>
              <a:t>Уголок</a:t>
            </a:r>
            <a:r>
              <a:rPr lang="ru-RU" sz="1800" dirty="0" smtClean="0"/>
              <a:t> рисования</a:t>
            </a:r>
            <a:endParaRPr lang="ru-RU" sz="1800" dirty="0"/>
          </a:p>
        </p:txBody>
      </p:sp>
      <p:pic>
        <p:nvPicPr>
          <p:cNvPr id="4" name="Объект 3" descr="C:\Users\TOSHIBA\Desktop\Рабочий стол\катя\детский сад\дет сад развлечение фото\DSC02199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934" y="643248"/>
            <a:ext cx="2925446" cy="230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TOSHIBA\Desktop\Рабочий стол\катя\детский сад\дет сад развлечение фото\DSC022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r="16782" b="11442"/>
          <a:stretch/>
        </p:blipFill>
        <p:spPr bwMode="auto">
          <a:xfrm rot="16200000">
            <a:off x="2521928" y="582528"/>
            <a:ext cx="2925445" cy="2425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TOSHIBA\Desktop\Рабочий стол\катя\детский сад\дет сад развлечение фото\DSC022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3800475" cy="2850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0433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2974" y="4372168"/>
            <a:ext cx="2711434" cy="1505104"/>
          </a:xfrm>
        </p:spPr>
        <p:txBody>
          <a:bodyPr/>
          <a:lstStyle/>
          <a:p>
            <a:r>
              <a:rPr lang="ru-RU" sz="2400" dirty="0"/>
              <a:t>У</a:t>
            </a:r>
            <a:r>
              <a:rPr lang="ru-RU" sz="2400" dirty="0" smtClean="0"/>
              <a:t>голок уединения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31840" y="731520"/>
            <a:ext cx="5760640" cy="3474720"/>
          </a:xfrm>
        </p:spPr>
        <p:txBody>
          <a:bodyPr>
            <a:normAutofit/>
          </a:bodyPr>
          <a:lstStyle/>
          <a:p>
            <a:r>
              <a:rPr lang="ru-RU" sz="1800" u="sng" dirty="0"/>
              <a:t>Сектор спокойной деятельности</a:t>
            </a:r>
            <a:r>
              <a:rPr lang="ru-RU" sz="1800" dirty="0"/>
              <a:t> (20%) не большой, так как предполагает уединённость детей. В этом секторе имеются  мягкие диваны, располагающие для совместного чтения  и рассматривания книг, невысокие полупрозрачные ширмы, домики – палатки для  уединения детей. </a:t>
            </a:r>
            <a:r>
              <a:rPr lang="ru-RU" sz="1800" dirty="0" smtClean="0"/>
              <a:t>В уголке уединения дети любят посидеть с любимой игрушкой, полистать в одиночестве книжку или просто отдохнуть и успокоится.</a:t>
            </a:r>
          </a:p>
          <a:p>
            <a:endParaRPr lang="ru-RU" sz="1400" dirty="0"/>
          </a:p>
        </p:txBody>
      </p:sp>
      <p:pic>
        <p:nvPicPr>
          <p:cNvPr id="4" name="Объект 3" descr="C:\Users\TOSHIBA\Desktop\Рабочий стол\катя\детский сад\дет сад развлечение фото\DSC02154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15" y="3648067"/>
            <a:ext cx="3409246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TOSHIBA\Desktop\Рабочий стол\катя\детский сад\дет сад развлечение фото\DSC022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5" y="836712"/>
            <a:ext cx="3086100" cy="231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9476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8638787" cy="1152128"/>
          </a:xfrm>
        </p:spPr>
        <p:txBody>
          <a:bodyPr/>
          <a:lstStyle/>
          <a:p>
            <a:r>
              <a:rPr lang="ru-RU" sz="2400" dirty="0" smtClean="0"/>
              <a:t>Наш мини - музей «Зайчиков </a:t>
            </a:r>
            <a:r>
              <a:rPr lang="ru-RU" sz="2400" dirty="0" err="1" smtClean="0"/>
              <a:t>попрыгайчиков</a:t>
            </a:r>
            <a:r>
              <a:rPr lang="ru-RU" sz="2400" dirty="0" smtClean="0"/>
              <a:t>», созданный совместно с родителями</a:t>
            </a:r>
            <a:endParaRPr lang="ru-RU" sz="2400" dirty="0"/>
          </a:p>
        </p:txBody>
      </p:sp>
      <p:pic>
        <p:nvPicPr>
          <p:cNvPr id="3074" name="Picture 2" descr="C:\Users\TOSHIBA\Desktop\Рабочий стол\катя\детский сад\дет сад развлечение фото\DSC021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3116162" cy="23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TOSHIBA\Desktop\Рабочий стол\катя\детский сад\дет сад развлечение фото\DSC021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75" y="2636912"/>
            <a:ext cx="3133725" cy="235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TOSHIBA\Desktop\Рабочий стол\катя\детский сад\дет сад развлечение фото\DSC021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133725" cy="2350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55149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501992"/>
          </a:xfrm>
        </p:spPr>
        <p:txBody>
          <a:bodyPr/>
          <a:lstStyle/>
          <a:p>
            <a:pPr algn="ctr"/>
            <a:r>
              <a:rPr lang="ru-RU" sz="2000" dirty="0" smtClean="0"/>
              <a:t>Спасибо за внимание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бновление </a:t>
            </a:r>
            <a:r>
              <a:rPr lang="ru-RU" dirty="0"/>
              <a:t>содержания  предметной среды  в  группе  влечет за  собой расширение  и  разнообразие деятельности педагогов  и  детей</a:t>
            </a:r>
            <a:r>
              <a:rPr lang="ru-RU" dirty="0" smtClean="0"/>
              <a:t>. Оснащение уголков меняется в соответствии с тематическим планированием образовательного процесса. </a:t>
            </a:r>
            <a:r>
              <a:rPr lang="ru-RU" dirty="0"/>
              <a:t>Развивающая среда  стимулирует у   младшего дошкольника  любознательность, самостоятельность, инициативность,  общительность  и  </a:t>
            </a:r>
            <a:r>
              <a:rPr lang="ru-RU" dirty="0" smtClean="0"/>
              <a:t>доброжелательность.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1734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344816" cy="3993624"/>
          </a:xfrm>
        </p:spPr>
        <p:txBody>
          <a:bodyPr>
            <a:noAutofit/>
          </a:bodyPr>
          <a:lstStyle/>
          <a:p>
            <a:r>
              <a:rPr lang="ru-RU" sz="2400" dirty="0"/>
              <a:t>Создавая предметно-развивающую среду для детей </a:t>
            </a:r>
            <a:r>
              <a:rPr lang="ru-RU" sz="2400" dirty="0" smtClean="0"/>
              <a:t>младшей группы, </a:t>
            </a:r>
            <a:r>
              <a:rPr lang="ru-RU" sz="2400" dirty="0"/>
              <a:t>проходящих адаптационный период к условиям детского сада, необходимо заботиться о том, чтобы малыши комфортно чувствовали себя и обстановка в группе  была близка домашней. </a:t>
            </a:r>
          </a:p>
          <a:p>
            <a:r>
              <a:rPr lang="ru-RU" sz="2400" dirty="0"/>
              <a:t>Кроме того, красиво и со вкусом оформленная группа, имеет для детей эстетическое и развивающее значение. Главное - творчески подойти к делу!</a:t>
            </a:r>
          </a:p>
        </p:txBody>
      </p:sp>
    </p:spTree>
    <p:extLst>
      <p:ext uri="{BB962C8B-B14F-4D97-AF65-F5344CB8AC3E}">
        <p14:creationId xmlns:p14="http://schemas.microsoft.com/office/powerpoint/2010/main" val="42763417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712968" cy="34747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Название нашей группы «</a:t>
            </a:r>
            <a:r>
              <a:rPr lang="ru-RU" sz="1800" dirty="0" err="1" smtClean="0"/>
              <a:t>Смешарики</a:t>
            </a:r>
            <a:r>
              <a:rPr lang="ru-RU" sz="1800" dirty="0" smtClean="0"/>
              <a:t>».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/>
              <a:t>Малышам </a:t>
            </a:r>
            <a:r>
              <a:rPr lang="ru-RU" sz="1800" dirty="0" smtClean="0"/>
              <a:t>очень </a:t>
            </a:r>
            <a:r>
              <a:rPr lang="ru-RU" sz="1800" dirty="0"/>
              <a:t>приятно видеть в интерьере группы своих любимых героев. </a:t>
            </a:r>
            <a:endParaRPr lang="ru-RU" sz="1800" dirty="0" smtClean="0"/>
          </a:p>
          <a:p>
            <a:r>
              <a:rPr lang="ru-RU" sz="1800" dirty="0" smtClean="0"/>
              <a:t>Мы постарались оформить группу в едином стиле, в определенной цветовой гамме, чтобы каждая вещь находилась на своем месте.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5" name="Рисунок 4" descr="C:\Users\TOSHIBA\Desktop\Рабочий стол\катя\детский сад\дет сад развлечение фото\DSC021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552950"/>
            <a:ext cx="2641825" cy="197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TOSHIBA\Desktop\Рабочий стол\катя\детский сад\дет сад развлечение фото\DSC021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45964"/>
            <a:ext cx="2592288" cy="197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 descr="C:\Users\TOSHIBA\Desktop\Рабочий стол\катя\детский сад\дет сад развлечение фото\DSC021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317491"/>
            <a:ext cx="2609850" cy="195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 descr="C:\Users\TOSHIBA\Desktop\Рабочий стол\катя\детский сад\дет сад развлечение фото\DSC0219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r="12267"/>
          <a:stretch/>
        </p:blipFill>
        <p:spPr bwMode="auto">
          <a:xfrm>
            <a:off x="3513824" y="3151246"/>
            <a:ext cx="2143125" cy="2247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Рисунок 44" descr="C:\Users\TOSHIBA\Desktop\Рабочий стол\катя\детский сад\дет сад развлечение фото\DSC0219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17491"/>
            <a:ext cx="2592288" cy="2008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7039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77472" cy="56498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Уже при входе в раздевальное помещение детей встречают веселые герои, которые поднимают настроение. Здесь нашли свое место информационные уголки для родителей.</a:t>
            </a:r>
          </a:p>
          <a:p>
            <a:endParaRPr lang="ru-RU" sz="1400" dirty="0"/>
          </a:p>
        </p:txBody>
      </p:sp>
      <p:pic>
        <p:nvPicPr>
          <p:cNvPr id="4" name="Рисунок 3" descr="C:\Users\TOSHIBA\Desktop\Рабочий стол\катя\детский сад\дет сад развлечение фото\DSC0214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" r="5700"/>
          <a:stretch/>
        </p:blipFill>
        <p:spPr bwMode="auto">
          <a:xfrm>
            <a:off x="2987824" y="2867880"/>
            <a:ext cx="3200400" cy="2757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TOSHIBA\Desktop\Рабочий стол\катя\детский сад\дет сад развлечение фото\DSC021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1" y="1628800"/>
            <a:ext cx="304673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TOSHIBA\Desktop\Рабочий стол\катя\детский сад\дет сад развлечение фото\DSC021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085" y="1628799"/>
            <a:ext cx="3034030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TOSHIBA\Desktop\Рабочий стол\катя\детский сад\дет сад развлечение фото\DSC0218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1" y="4246783"/>
            <a:ext cx="3000375" cy="225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TOSHIBA\Desktop\Рабочий стол\катя\детский сад\дет сад развлечение фото\DSC0218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859" y="4246783"/>
            <a:ext cx="3000375" cy="225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624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285968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7560840" cy="478571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dirty="0"/>
              <a:t>Пространство игровой  комнаты  необходимо  разделить  на </a:t>
            </a:r>
            <a:r>
              <a:rPr lang="ru-RU" sz="2000" u="sng" dirty="0"/>
              <a:t>три условных  </a:t>
            </a:r>
            <a:r>
              <a:rPr lang="ru-RU" sz="2000" u="sng" dirty="0" smtClean="0"/>
              <a:t>сектора</a:t>
            </a:r>
            <a:r>
              <a:rPr lang="ru-RU" sz="2000" dirty="0" smtClean="0"/>
              <a:t>:</a:t>
            </a:r>
          </a:p>
          <a:p>
            <a:pPr lvl="0"/>
            <a:r>
              <a:rPr lang="ru-RU" sz="2000" dirty="0" smtClean="0"/>
              <a:t>1.Сектор </a:t>
            </a:r>
            <a:r>
              <a:rPr lang="ru-RU" sz="2000" dirty="0"/>
              <a:t>спокойной деятельности.</a:t>
            </a:r>
          </a:p>
          <a:p>
            <a:pPr lvl="0"/>
            <a:r>
              <a:rPr lang="ru-RU" sz="2000" dirty="0" smtClean="0"/>
              <a:t>2.Сектор </a:t>
            </a:r>
            <a:r>
              <a:rPr lang="ru-RU" sz="2000" dirty="0"/>
              <a:t>активной  деятельности.</a:t>
            </a:r>
          </a:p>
          <a:p>
            <a:pPr lvl="0"/>
            <a:r>
              <a:rPr lang="ru-RU" sz="2000" dirty="0" smtClean="0"/>
              <a:t>3.Рабочий </a:t>
            </a:r>
            <a:r>
              <a:rPr lang="ru-RU" sz="2000" dirty="0"/>
              <a:t>сектор.</a:t>
            </a:r>
          </a:p>
          <a:p>
            <a:endParaRPr lang="ru-RU" sz="2000" dirty="0"/>
          </a:p>
          <a:p>
            <a:r>
              <a:rPr lang="ru-RU" sz="2000" dirty="0" smtClean="0"/>
              <a:t>Под  </a:t>
            </a:r>
            <a:r>
              <a:rPr lang="ru-RU" sz="2000" u="sng" dirty="0"/>
              <a:t>сектор активной деятельности</a:t>
            </a:r>
            <a:r>
              <a:rPr lang="ru-RU" sz="2000" dirty="0"/>
              <a:t> (50%) выделяется большая часть пространства группы, чтобы удовлетворить потребность маленького ребёнка в движении. В этом секторе располагаются  материалы для двигательной деятельности, музыкально – театрализованной деятельности, продуктивной деятельности из крупного строительного  материала, сюжетные  игрушки для ролевых  игр  мальчиков и девочек. Оборудование  лёгкое, быстро трансформируется по желанию детей.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380101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301208"/>
            <a:ext cx="7982272" cy="1008112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    Музыкальный уголок                      Спортивный уголок</a:t>
            </a:r>
            <a:endParaRPr lang="ru-RU" sz="2000" dirty="0"/>
          </a:p>
        </p:txBody>
      </p:sp>
      <p:pic>
        <p:nvPicPr>
          <p:cNvPr id="4" name="Объект 3" descr="C:\Users\TOSHIBA\Desktop\Рабочий стол\катя\детский сад\дет сад развлечение фото\DSC02124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069" y="1065173"/>
            <a:ext cx="4633383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3" descr="C:\Users\TOSHIBA\Desktop\Рабочий стол\катя\детский сад\дет сад развлечение фото\DSC02140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84646" y="1127853"/>
            <a:ext cx="4633382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4965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064895" cy="718016"/>
          </a:xfrm>
        </p:spPr>
        <p:txBody>
          <a:bodyPr/>
          <a:lstStyle/>
          <a:p>
            <a:pPr algn="l"/>
            <a:r>
              <a:rPr lang="ru-RU" sz="2000" dirty="0" smtClean="0"/>
              <a:t>Математический уголок           </a:t>
            </a:r>
            <a:r>
              <a:rPr lang="ru-RU" sz="2000" dirty="0" err="1" smtClean="0"/>
              <a:t>Уголок</a:t>
            </a:r>
            <a:r>
              <a:rPr lang="ru-RU" sz="2000" dirty="0" smtClean="0"/>
              <a:t> развивающих игр</a:t>
            </a:r>
            <a:endParaRPr lang="ru-RU" sz="2000" dirty="0"/>
          </a:p>
        </p:txBody>
      </p:sp>
      <p:pic>
        <p:nvPicPr>
          <p:cNvPr id="4" name="Объект 3" descr="C:\Users\TOSHIBA\Desktop\Рабочий стол\катя\детский сад\дет сад развлечение фото\DSC02145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960440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TOSHIBA\Desktop\Рабочий стол\катя\детский сад\дет сад развлечение фото\DSC0213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1" t="5491" r="13802"/>
          <a:stretch/>
        </p:blipFill>
        <p:spPr bwMode="auto">
          <a:xfrm>
            <a:off x="4644008" y="908720"/>
            <a:ext cx="3960440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7250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589240"/>
            <a:ext cx="6840759" cy="936104"/>
          </a:xfrm>
        </p:spPr>
        <p:txBody>
          <a:bodyPr/>
          <a:lstStyle/>
          <a:p>
            <a:pPr algn="ctr"/>
            <a:r>
              <a:rPr lang="ru-RU" sz="2400" dirty="0" smtClean="0"/>
              <a:t>Театрализованный уголок</a:t>
            </a:r>
            <a:endParaRPr lang="ru-RU" sz="2400" dirty="0"/>
          </a:p>
        </p:txBody>
      </p:sp>
      <p:pic>
        <p:nvPicPr>
          <p:cNvPr id="4" name="Объект 3" descr="C:\Users\TOSHIBA\Desktop\Рабочий стол\катя\детский сад\дет сад развлечение фото\DSC02142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3121355" cy="262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TOSHIBA\Desktop\Рабочий стол\катя\детский сад\дет сад развлечение фото\DSC021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8651"/>
            <a:ext cx="308483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TOSHIBA\Desktop\Рабочий стол\катя\детский сад\дет сад развлечение фото\DSC021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7384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1352" y="4797152"/>
            <a:ext cx="4794448" cy="71801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Уголок природы</a:t>
            </a:r>
            <a:br>
              <a:rPr lang="ru-RU" sz="2000" dirty="0" smtClean="0"/>
            </a:br>
            <a:r>
              <a:rPr lang="ru-RU" sz="2000" dirty="0" smtClean="0"/>
              <a:t>Экспериментальный уголок</a:t>
            </a:r>
            <a:endParaRPr lang="ru-RU" sz="2000" dirty="0"/>
          </a:p>
        </p:txBody>
      </p:sp>
      <p:pic>
        <p:nvPicPr>
          <p:cNvPr id="4" name="Объект 3" descr="C:\Users\TOSHIBA\Desktop\Рабочий стол\катя\детский сад\дет сад развлечение фото\DSC02138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7076"/>
            <a:ext cx="3465579" cy="2498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TOSHIBA\Desktop\Рабочий стол\катя\детский сад\дет сад развлечение фото\DSC021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2067"/>
            <a:ext cx="316835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TOSHIBA\Desktop\Рабочий стол\катя\детский сад\дет сад развлечение фото\DSC021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3456384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6285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293</TotalTime>
  <Words>380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Georgia</vt:lpstr>
      <vt:lpstr>Trebuchet MS</vt:lpstr>
      <vt:lpstr>Воздушный поток</vt:lpstr>
      <vt:lpstr>Предметно-развивающая среда во второй младшей группе</vt:lpstr>
      <vt:lpstr>Презентация PowerPoint</vt:lpstr>
      <vt:lpstr> </vt:lpstr>
      <vt:lpstr>Презентация PowerPoint</vt:lpstr>
      <vt:lpstr>Презентация PowerPoint</vt:lpstr>
      <vt:lpstr>    Музыкальный уголок                      Спортивный уголок</vt:lpstr>
      <vt:lpstr>Математический уголок           Уголок развивающих игр</vt:lpstr>
      <vt:lpstr>Театрализованный уголок</vt:lpstr>
      <vt:lpstr>Уголок природы Экспериментальный уголок</vt:lpstr>
      <vt:lpstr>Уголки для сюжетно- ролевых игр</vt:lpstr>
      <vt:lpstr>Уголок конструирования Уголок безопасности</vt:lpstr>
      <vt:lpstr>Презентация PowerPoint</vt:lpstr>
      <vt:lpstr>Книжный уголок            Уголок рисования</vt:lpstr>
      <vt:lpstr>Уголок уединения</vt:lpstr>
      <vt:lpstr>Наш мини - музей «Зайчиков попрыгайчиков», созданный совместно с родителями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в младшей группе</dc:title>
  <dc:creator>TOSHIBA</dc:creator>
  <cp:lastModifiedBy>Алексей Мишарин</cp:lastModifiedBy>
  <cp:revision>25</cp:revision>
  <dcterms:created xsi:type="dcterms:W3CDTF">2014-11-27T13:42:45Z</dcterms:created>
  <dcterms:modified xsi:type="dcterms:W3CDTF">2015-03-26T16:46:03Z</dcterms:modified>
</cp:coreProperties>
</file>