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B11C-D315-46E7-B0E0-B9B91534BBA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29E4-6B8C-4E7D-BDC7-2F867510E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14D31B-BC96-4BDD-8395-ECEB12D18632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6904" cy="6192688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088832" cy="473008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ПРЕДМЕТНО- РАЗВИВАЮЩАЯ СРЕДА В ДОУ</a:t>
            </a:r>
          </a:p>
        </p:txBody>
      </p:sp>
      <p:pic>
        <p:nvPicPr>
          <p:cNvPr id="1026" name="Picture 2" descr="C:\Users\днс\Desktop\картинки для презентации\1278922048_1263565845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286124"/>
            <a:ext cx="4225422" cy="312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28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83266" cy="1263738"/>
          </a:xfrm>
        </p:spPr>
        <p:txBody>
          <a:bodyPr>
            <a:normAutofit/>
          </a:bodyPr>
          <a:lstStyle/>
          <a:p>
            <a:r>
              <a:rPr lang="ru-RU" dirty="0" smtClean="0"/>
              <a:t>      Готовы к сотрудничеству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9336" y="4077072"/>
            <a:ext cx="4953000" cy="25922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нс\Desktop\71026_30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067">
            <a:off x="4234269" y="1555824"/>
            <a:ext cx="4324350" cy="497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картинки для презентации\2475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736304" cy="199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26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61949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организованное жизненное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429766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обеспечивать социально – культурное становление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</a:t>
            </a:r>
          </a:p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удовлетворять потребности актуального и ближайшего творческого развития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способностей посредством включения в активную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познавательно-творческую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 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картинки для презентации\0_8310b_d67a324d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592288" cy="2598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8064896" cy="439248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оздание  условий для мотивации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активизации в самостоятельной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совместной деятельности,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саморазвития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самоутверждения в ней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днс\Desktop\картинки для презентации\0_8310b_d67a324d_XL -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86190"/>
            <a:ext cx="221231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условия  построения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развивающей среды: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034" y="2000239"/>
            <a:ext cx="8176422" cy="414340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соответствие </a:t>
            </a:r>
            <a:r>
              <a:rPr lang="ru-RU" dirty="0" smtClean="0">
                <a:solidFill>
                  <a:srgbClr val="002060"/>
                </a:solidFill>
              </a:rPr>
              <a:t>возрастным и индивидуальным особенностям детей;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пора на личностно-ориентированную модель взаимодействия между взрослым и ребенком;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пособствование творческому развитию детей;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чет интересов и потребностей каждого ребенка;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беспечение богатства сенсорных впечатлений;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беспечение самостоятельной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деятельности,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accent1"/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возможности </a:t>
            </a:r>
            <a:r>
              <a:rPr lang="ru-RU" dirty="0" smtClean="0">
                <a:solidFill>
                  <a:srgbClr val="002060"/>
                </a:solidFill>
              </a:rPr>
              <a:t>для исследования;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ривлекательность и эстетичность  оформления.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днс\Desktop\картинки для презентации\0_4c570_2e847a3d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6" y="4714883"/>
            <a:ext cx="1643074" cy="17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42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104984" cy="107157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 построения развивающей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В.А Петровскому</a:t>
            </a:r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):</a:t>
            </a:r>
            <a:endParaRPr lang="ru-RU" sz="3200" b="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136904" cy="4752528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ru-RU" u="sng" dirty="0"/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дистанции, позиции при </a:t>
            </a:r>
          </a:p>
          <a:p>
            <a:pPr marL="502920" indent="-457200">
              <a:buClr>
                <a:schemeClr val="tx2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взаимодействии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стабильности-динамичности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зонирования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комфортности и </a:t>
            </a:r>
          </a:p>
          <a:p>
            <a:pPr marL="502920" indent="-457200">
              <a:buClr>
                <a:schemeClr val="tx2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эмоционального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благополучия</a:t>
            </a: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среды</a:t>
            </a: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открытости-закрытости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половых и возрастных различий </a:t>
            </a:r>
          </a:p>
          <a:p>
            <a:pPr marL="502920" indent="-457200">
              <a:buClr>
                <a:schemeClr val="tx2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детей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i?id=163761144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92632"/>
            <a:ext cx="1976444" cy="222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21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58246" cy="15716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воспитательно-образовательного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(ФГТ к условиям реализации ООП дошкольного образования)</a:t>
            </a:r>
            <a:endParaRPr lang="ru-RU" sz="27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 Требования к предметно-развивающей среде образовательного учреждения (группы), которые включают: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3.1.1. Соблюдение следующих принципов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7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информативности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предусматривающего разнообразие тематики материалов и оборудования и активности воспитанников во взаимодействии с предметным окружением;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7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вариативности,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определяющейся видом дошкольного образовательного учреждения, содержанием воспитания, культурными и художественными традициями, климатогеографическими особенностями;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215338" y="5715016"/>
            <a:ext cx="770384" cy="97840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полифункциональности,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предусматривающего обеспечение всех составляющих воспитательно-образовательного процесса и возможность разнообразного использования различных составляющих предметно-развивающей среды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целесообразности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позволяющей предусмотреть необходимость и достаточность наполнения предметно-развивающей среды, а также обеспечить возможность самовыражения воспитанников, индивидуальную комфортность и эмоциональное благополучие каждого 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трансформируемости,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обеспечивающего возможность изменений предметно-развивающей среды, позволяющих, по ситуации, вынести на первый план ту или иную функцию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среды прослеживается на примере   ее основных функций: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034" y="1979783"/>
            <a:ext cx="8229600" cy="4536504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организующая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оспитывающая</a:t>
            </a:r>
          </a:p>
          <a:p>
            <a:pPr>
              <a:buClr>
                <a:schemeClr val="tx2"/>
              </a:buCl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   информационная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    развивающая</a:t>
            </a:r>
          </a:p>
          <a:p>
            <a:pPr marL="109728" indent="0"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3074" name="Picture 2" descr="C:\Users\днс\Desktop\1287578457_2010-10-20_201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" t="664" r="936" b="664"/>
          <a:stretch>
            <a:fillRect/>
          </a:stretch>
        </p:blipFill>
        <p:spPr bwMode="auto">
          <a:xfrm>
            <a:off x="5500694" y="3214686"/>
            <a:ext cx="2755762" cy="30865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279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27169" cy="100811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Игровые и развивающие центры (уголки)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рамках группового пространства: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 rot="10800000" flipV="1">
            <a:off x="539552" y="2132856"/>
            <a:ext cx="7955161" cy="4392488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6"/>
          <a:ext cx="8572560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935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 возраст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возраст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464201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Уголок игры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Уголок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Физкультурный уголок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Уголок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настольных игр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(сенсорный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Книжный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уголок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Уголок рисования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Уголок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сюжетно-ролевый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настольно-печатных игр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математики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литературы и обучения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грамоте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искусства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детского экспериментирования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08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277</TotalTime>
  <Words>354</Words>
  <Application>Microsoft Office PowerPoint</Application>
  <PresentationFormat>Экран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 Предметно-развивающая среда – это организованное жизненное пространство </vt:lpstr>
      <vt:lpstr> Цель создания   предметно-развивающей среды </vt:lpstr>
      <vt:lpstr>  Основные условия  построения            развивающей среды:</vt:lpstr>
      <vt:lpstr>   Принципы построения развивающей среды (по В.А Петровскому):</vt:lpstr>
      <vt:lpstr>Материально-техническое обеспечение воспитательно-образовательного процесса (ФГТ к условиям реализации ООП дошкольного образования)</vt:lpstr>
      <vt:lpstr>Слайд 7</vt:lpstr>
      <vt:lpstr>Роль среды прослеживается на примере   ее основных функций:</vt:lpstr>
      <vt:lpstr>Игровые и развивающие центры (уголки)  в рамках группового пространства:</vt:lpstr>
      <vt:lpstr>      Готовы к сотрудничеству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VIPKRO</cp:lastModifiedBy>
  <cp:revision>32</cp:revision>
  <dcterms:created xsi:type="dcterms:W3CDTF">2012-04-30T04:51:07Z</dcterms:created>
  <dcterms:modified xsi:type="dcterms:W3CDTF">2012-05-12T09:37:08Z</dcterms:modified>
</cp:coreProperties>
</file>