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9" r:id="rId3"/>
    <p:sldId id="260" r:id="rId4"/>
    <p:sldId id="261" r:id="rId5"/>
    <p:sldId id="262" r:id="rId6"/>
    <p:sldId id="263" r:id="rId7"/>
    <p:sldId id="281" r:id="rId8"/>
    <p:sldId id="265" r:id="rId9"/>
    <p:sldId id="266" r:id="rId10"/>
    <p:sldId id="267" r:id="rId11"/>
    <p:sldId id="268" r:id="rId12"/>
    <p:sldId id="269" r:id="rId13"/>
    <p:sldId id="270" r:id="rId14"/>
    <p:sldId id="282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63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3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35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5629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506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95802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73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897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84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2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1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38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976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7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9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87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44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64EFAB1-FE67-43EE-BA63-4F45A56657B6}" type="datetimeFigureOut">
              <a:rPr lang="ru-RU" smtClean="0"/>
              <a:t>20.04.2017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6F9814-FCAC-4113-B3DD-5B6358DDCE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0526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8936" y="451945"/>
            <a:ext cx="6019800" cy="254875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Проектная деятельность 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Способ ВОВЛЕЧЕНИЯ РОДИТЕЛЕЙ В ОБРАЗОВАТЕЛЬНЫЙ ПРОЦЕСС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8" r="24578"/>
          <a:stretch>
            <a:fillRect/>
          </a:stretch>
        </p:blipFill>
        <p:spPr>
          <a:xfrm>
            <a:off x="989012" y="914400"/>
            <a:ext cx="3673183" cy="511853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84882" y="3657600"/>
            <a:ext cx="4259317" cy="160808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Выполнили Воспитатели:      Баранникова Т.С.,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Кузнецова А.А.</a:t>
            </a:r>
          </a:p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МАДОУ № 552</a:t>
            </a:r>
          </a:p>
        </p:txBody>
      </p:sp>
    </p:spTree>
    <p:extLst>
      <p:ext uri="{BB962C8B-B14F-4D97-AF65-F5344CB8AC3E}">
        <p14:creationId xmlns:p14="http://schemas.microsoft.com/office/powerpoint/2010/main" val="3477998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04716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36653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30049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19408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0350" y="1050449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ПРОЕКТ «МАЛЕНЬКИЕ СКАЗОЧНИКИ»</a:t>
            </a:r>
          </a:p>
        </p:txBody>
      </p:sp>
    </p:spTree>
    <p:extLst>
      <p:ext uri="{BB962C8B-B14F-4D97-AF65-F5344CB8AC3E}">
        <p14:creationId xmlns:p14="http://schemas.microsoft.com/office/powerpoint/2010/main" val="935000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1490" cy="6858000"/>
          </a:xfrm>
        </p:spPr>
      </p:pic>
    </p:spTree>
    <p:extLst>
      <p:ext uri="{BB962C8B-B14F-4D97-AF65-F5344CB8AC3E}">
        <p14:creationId xmlns:p14="http://schemas.microsoft.com/office/powerpoint/2010/main" val="131609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23930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4662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16653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18687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18330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36320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23159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8462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91574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86031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4961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45592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4607" y="556463"/>
            <a:ext cx="9134529" cy="4173192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accent1">
                    <a:lumMod val="75000"/>
                  </a:schemeClr>
                </a:solidFill>
              </a:rPr>
              <a:t>Проект « 10 маленьких помощников»</a:t>
            </a:r>
          </a:p>
        </p:txBody>
      </p:sp>
    </p:spTree>
    <p:extLst>
      <p:ext uri="{BB962C8B-B14F-4D97-AF65-F5344CB8AC3E}">
        <p14:creationId xmlns:p14="http://schemas.microsoft.com/office/powerpoint/2010/main" val="22475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72496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2759856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</TotalTime>
  <Words>29</Words>
  <Application>Microsoft Office PowerPoint</Application>
  <PresentationFormat>Широкоэкранный</PresentationFormat>
  <Paragraphs>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Century Gothic</vt:lpstr>
      <vt:lpstr>Wingdings 3</vt:lpstr>
      <vt:lpstr>Сектор</vt:lpstr>
      <vt:lpstr>Проектная деятельность  Способ ВОВЛЕЧЕНИЯ РОДИТЕЛЕЙ В ОБРАЗОВАТЕЛЬНЫЙ ПРОЦЕСС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 10 маленьких помощников»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«МАЛЕНЬКИЕ СКАЗОЧНИКИ»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Алексей и Марина</cp:lastModifiedBy>
  <cp:revision>7</cp:revision>
  <dcterms:created xsi:type="dcterms:W3CDTF">2017-04-19T15:34:52Z</dcterms:created>
  <dcterms:modified xsi:type="dcterms:W3CDTF">2017-04-20T17:22:08Z</dcterms:modified>
</cp:coreProperties>
</file>