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9" r:id="rId3"/>
    <p:sldId id="260" r:id="rId4"/>
    <p:sldId id="261" r:id="rId5"/>
    <p:sldId id="262" r:id="rId6"/>
    <p:sldId id="263" r:id="rId7"/>
    <p:sldId id="281" r:id="rId8"/>
    <p:sldId id="265" r:id="rId9"/>
    <p:sldId id="266" r:id="rId10"/>
    <p:sldId id="267" r:id="rId11"/>
    <p:sldId id="268" r:id="rId12"/>
    <p:sldId id="269" r:id="rId13"/>
    <p:sldId id="270" r:id="rId14"/>
    <p:sldId id="282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3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3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3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5629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06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802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7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97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4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2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8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7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9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8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4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4EFAB1-FE67-43EE-BA63-4F45A56657B6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6F9814-FCAC-4113-B3DD-5B6358DD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52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8936" y="451945"/>
            <a:ext cx="6019800" cy="254875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Проектная деятельность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Способ ВОВЛЕЧЕНИЯ РОДИТЕЛЕЙ В ОБРАЗОВАТЕЛЬНЫЙ ПРОЦЕСС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8" r="24578"/>
          <a:stretch>
            <a:fillRect/>
          </a:stretch>
        </p:blipFill>
        <p:spPr>
          <a:xfrm>
            <a:off x="989012" y="914400"/>
            <a:ext cx="3673183" cy="51185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882" y="3657600"/>
            <a:ext cx="4259317" cy="160808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Выполнили Воспитатели:      Баранникова Т.С.,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Кузнецова А.А.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МАДОУ № 552</a:t>
            </a:r>
          </a:p>
        </p:txBody>
      </p:sp>
    </p:spTree>
    <p:extLst>
      <p:ext uri="{BB962C8B-B14F-4D97-AF65-F5344CB8AC3E}">
        <p14:creationId xmlns:p14="http://schemas.microsoft.com/office/powerpoint/2010/main" val="347799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471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665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004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1940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350" y="105044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ПРОЕКТ «МАЛЕНЬКИЕ СКАЗОЧНИКИ»</a:t>
            </a:r>
          </a:p>
        </p:txBody>
      </p:sp>
    </p:spTree>
    <p:extLst>
      <p:ext uri="{BB962C8B-B14F-4D97-AF65-F5344CB8AC3E}">
        <p14:creationId xmlns:p14="http://schemas.microsoft.com/office/powerpoint/2010/main" val="93500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490" cy="6858000"/>
          </a:xfrm>
        </p:spPr>
      </p:pic>
    </p:spTree>
    <p:extLst>
      <p:ext uri="{BB962C8B-B14F-4D97-AF65-F5344CB8AC3E}">
        <p14:creationId xmlns:p14="http://schemas.microsoft.com/office/powerpoint/2010/main" val="131609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2393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4662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6653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1868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8330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632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3159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8462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9157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603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961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559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607" y="556463"/>
            <a:ext cx="9134529" cy="4173192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Проект « 10 маленьких помощников»</a:t>
            </a:r>
          </a:p>
        </p:txBody>
      </p:sp>
    </p:spTree>
    <p:extLst>
      <p:ext uri="{BB962C8B-B14F-4D97-AF65-F5344CB8AC3E}">
        <p14:creationId xmlns:p14="http://schemas.microsoft.com/office/powerpoint/2010/main" val="2247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7249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759856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</TotalTime>
  <Words>29</Words>
  <Application>Microsoft Office PowerPoint</Application>
  <PresentationFormat>Широкоэкранный</PresentationFormat>
  <Paragraphs>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Century Gothic</vt:lpstr>
      <vt:lpstr>Wingdings 3</vt:lpstr>
      <vt:lpstr>Сектор</vt:lpstr>
      <vt:lpstr>Проектная деятельность  Способ ВОВЛЕЧЕНИЯ РОДИТЕЛЕЙ В ОБРАЗОВАТЕЛЬНЫЙ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 10 маленьких помощников»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«МАЛЕНЬКИЕ СКАЗОЧНИКИ»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Алексей и Марина</cp:lastModifiedBy>
  <cp:revision>7</cp:revision>
  <dcterms:created xsi:type="dcterms:W3CDTF">2017-04-19T15:34:52Z</dcterms:created>
  <dcterms:modified xsi:type="dcterms:W3CDTF">2017-04-20T17:22:08Z</dcterms:modified>
</cp:coreProperties>
</file>