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74" r:id="rId4"/>
    <p:sldId id="276" r:id="rId5"/>
    <p:sldId id="277" r:id="rId6"/>
    <p:sldId id="278" r:id="rId7"/>
    <p:sldId id="27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CDDEB5-2F1A-4211-9F3A-07BCB776210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747904-CEF6-4BD0-9631-9AD082D63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45DA-76C1-417B-AEE1-44AB5751505D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4F4E-802C-44BF-845F-E7EE741C8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9024-14A7-4046-8731-36616B6EECB8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3E1DF-11CA-40CF-9582-CEEC250B9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C22D-451D-4666-9580-498D228E0D40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8958-B9BF-4C8F-956D-AB7387617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9168-FD26-4F0F-8F9C-3983132A30BD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F9A4-E774-4DAA-8981-5935DA8A0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A6DC-0417-436A-A8F7-B558050BC153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1B1B-6F29-4D09-933A-C0A19296B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C012-2BD2-4EA7-8D2C-04472C83BCFA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3EC38-EB20-43C3-B378-A56DDFA37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515B8-E918-462E-AD59-498F68AF46F0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B69D-8B23-46CE-BCDE-F0F943142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42F7-BF33-4197-A3D0-EC835E5F9918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F3B4-36B0-43B3-A13B-42E7EFA75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E0E1-527F-4480-B6EC-3E12076AD94D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0F8B1-194B-4BC6-A29D-0B0E2C123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58D0-D463-46E2-87B7-AAB417EA4560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D1AE-CEA7-485C-B3A9-441C1B544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2012-E572-4D76-94FD-1FDAA6EC5F64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5C7D-23DC-456D-92BB-9C75A935D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940F3F-4754-4CE4-9BBA-36EF6F178490}" type="datetime1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EBD316-BC89-43B8-9B83-8F78B1530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1\Desktop\консультация\tEE3tqXJLew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1" y="0"/>
            <a:ext cx="48450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E9168-FD26-4F0F-8F9C-3983132A30BD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FF9A4-E774-4DAA-8981-5935DA8A034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074" name="Picture 2" descr="C:\Users\1\Desktop\консультация\ksPxv1uodP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749" y="260648"/>
            <a:ext cx="4476765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E9168-FD26-4F0F-8F9C-3983132A30BD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FF9A4-E774-4DAA-8981-5935DA8A034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098" name="Picture 2" descr="C:\Users\1\Desktop\консультация\J-RAfnHtS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3886"/>
            <a:ext cx="4608512" cy="6523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E9168-FD26-4F0F-8F9C-3983132A30BD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FF9A4-E774-4DAA-8981-5935DA8A034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122" name="Picture 2" descr="C:\Users\1\Desktop\консультация\IkMQc22qx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1962"/>
            <a:ext cx="4680520" cy="6625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E9168-FD26-4F0F-8F9C-3983132A30BD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FF9A4-E774-4DAA-8981-5935DA8A034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146" name="Picture 2" descr="C:\Users\1\Desktop\консультация\9h5AumZjlQ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3886"/>
            <a:ext cx="4608512" cy="6523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E9168-FD26-4F0F-8F9C-3983132A30BD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FF9A4-E774-4DAA-8981-5935DA8A034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170" name="Picture 2" descr="C:\Users\1\Desktop\консультация\8rR0kLtfo5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877" y="260648"/>
            <a:ext cx="4527637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8U79Tmbc-mI/UrmkibEY45I/AAAAAAAAA3c/CyVX2p6qNJM/s1600/arton1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952328" cy="28397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2286015"/>
          </a:xfrm>
        </p:spPr>
        <p:txBody>
          <a:bodyPr/>
          <a:lstStyle/>
          <a:p>
            <a:pPr algn="ctr">
              <a:buNone/>
            </a:pPr>
            <a:r>
              <a:rPr lang="ru-RU" sz="7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Спасибо за внимание !</a:t>
            </a:r>
            <a:endParaRPr lang="ru-RU" sz="72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E9168-FD26-4F0F-8F9C-3983132A30BD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FF9A4-E774-4DAA-8981-5935DA8A034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8" name="Picture 4" descr="http://www.chitalnya.ru/upload3/429/3abddbc8230bb18da3dab2b0efba47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166</TotalTime>
  <Words>16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Праздник детский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отчёт о  результатах  педагогической деятельности за 2016 г</dc:title>
  <dc:creator>Света</dc:creator>
  <dc:description>http://aida.ucoz.ru</dc:description>
  <cp:lastModifiedBy>Windows User</cp:lastModifiedBy>
  <cp:revision>40</cp:revision>
  <dcterms:created xsi:type="dcterms:W3CDTF">2016-05-19T15:16:27Z</dcterms:created>
  <dcterms:modified xsi:type="dcterms:W3CDTF">2020-04-07T15:46:29Z</dcterms:modified>
  <cp:category>шаблоны к Powerpoint</cp:category>
</cp:coreProperties>
</file>