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74" r:id="rId17"/>
    <p:sldId id="273" r:id="rId18"/>
    <p:sldId id="259" r:id="rId19"/>
    <p:sldId id="26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8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7621" y="139314"/>
            <a:ext cx="7766936" cy="1803785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Тема занятия: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 «Правила дорожного движения»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(старший возраст)</a:t>
            </a:r>
          </a:p>
        </p:txBody>
      </p:sp>
      <p:pic>
        <p:nvPicPr>
          <p:cNvPr id="1026" name="Picture 2" descr="http://scool28.ucoz.ru/PDD/sm_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390" y="2306783"/>
            <a:ext cx="6452753" cy="431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7B891E4E-FB3A-4986-A488-1B84351883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368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Воя, мигая, мотором фырча,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Без опозданий доставит врача.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Едет, несётся в белой карете,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Самая </a:t>
            </a:r>
            <a:r>
              <a:rPr lang="ru-RU" sz="2800" dirty="0">
                <a:solidFill>
                  <a:srgbClr val="FF0000"/>
                </a:solidFill>
              </a:rPr>
              <a:t>скорая помощь </a:t>
            </a:r>
            <a:r>
              <a:rPr lang="ru-RU" sz="2800" dirty="0">
                <a:solidFill>
                  <a:srgbClr val="002060"/>
                </a:solidFill>
              </a:rPr>
              <a:t>на свете!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265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Городской он или сельский,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Очень важен полицейский.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Охраняет он закон,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Наш покой и крепкий сон. </a:t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387436"/>
            <a:ext cx="8596668" cy="3169228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2800" dirty="0">
                <a:solidFill>
                  <a:srgbClr val="FF0000"/>
                </a:solidFill>
              </a:rPr>
              <a:t>ПОЛИЦЕЙСКАЯ МАШИНА</a:t>
            </a:r>
          </a:p>
        </p:txBody>
      </p:sp>
    </p:spTree>
    <p:extLst>
      <p:ext uri="{BB962C8B-B14F-4D97-AF65-F5344CB8AC3E}">
        <p14:creationId xmlns:p14="http://schemas.microsoft.com/office/powerpoint/2010/main" val="746259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484475" cy="132080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А теперь давайте попробуем запомнить несколько дорожных знаков!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388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943" y="124344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В этом месте пешеход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Терпеливо транспорт ждет.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Он пешком устал шагать,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Хочет пассажиром стать.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578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Посреди дороги дети,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Мы всегда за них в ответе.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Чтоб не плакал их родитель,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Будь внимательней водитель!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78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Здесь наземный переход,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Ходит целый день народ.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Ты, водитель, не грусти.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Пешехода пропусти.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681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Знает каждый пешеход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Про подземный переход.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Город он не украшает,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Но машинам не мешает!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11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Ну вот, как здорово, мы изучили с вами некоторые дорожные знаки! И наконец, остался самый важный герой дорожного движения! Вы догадались о чем я говорю? Это…….светофор.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65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933257" cy="5708073"/>
          </a:xfrm>
        </p:spPr>
        <p:txBody>
          <a:bodyPr vert="wordArtVert"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Све</a:t>
            </a:r>
            <a:r>
              <a:rPr lang="ru-RU" sz="4000" b="1" dirty="0">
                <a:solidFill>
                  <a:srgbClr val="FFC000"/>
                </a:solidFill>
              </a:rPr>
              <a:t>то</a:t>
            </a:r>
            <a:r>
              <a:rPr lang="ru-RU" sz="4000" b="1" dirty="0">
                <a:solidFill>
                  <a:srgbClr val="00B050"/>
                </a:solidFill>
              </a:rPr>
              <a:t>фор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694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089" y="356753"/>
            <a:ext cx="8377550" cy="6373655"/>
          </a:xfrm>
        </p:spPr>
        <p:txBody>
          <a:bodyPr>
            <a:normAutofit fontScale="90000"/>
          </a:bodyPr>
          <a:lstStyle/>
          <a:p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Всем ребятам умным ясно: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Где дорога – там опасно!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Отыщи-ка, пешеход,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Черно-белый переход!</a:t>
            </a:r>
            <a:br>
              <a:rPr lang="ru-RU" sz="2000" dirty="0">
                <a:solidFill>
                  <a:srgbClr val="002060"/>
                </a:solidFill>
              </a:rPr>
            </a:b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Не горит зеленый свет?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Светофора вовсе нет?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Что такое? Как же так?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Посмотри на синий знак.</a:t>
            </a:r>
            <a:br>
              <a:rPr lang="ru-RU" sz="2000" dirty="0">
                <a:solidFill>
                  <a:srgbClr val="002060"/>
                </a:solidFill>
              </a:rPr>
            </a:b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Человечек в нем идет?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Значит это переход.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У дороги смирно встань, 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Не беги, не хулигань,</a:t>
            </a:r>
            <a:br>
              <a:rPr lang="ru-RU" sz="2000" dirty="0">
                <a:solidFill>
                  <a:srgbClr val="002060"/>
                </a:solidFill>
              </a:rPr>
            </a:b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Маму за руку бери,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Влево-вправо посмотри!                      </a:t>
            </a:r>
            <a:r>
              <a:rPr lang="ru-RU" sz="3100" dirty="0">
                <a:solidFill>
                  <a:srgbClr val="002060"/>
                </a:solidFill>
              </a:rPr>
              <a:t>До свидания, ребята!</a:t>
            </a:r>
            <a:br>
              <a:rPr lang="ru-RU" sz="31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Приглашает переход:                       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- Проходи по мне вперед!                    </a:t>
            </a:r>
            <a:br>
              <a:rPr lang="ru-RU" sz="2000" dirty="0">
                <a:solidFill>
                  <a:srgbClr val="002060"/>
                </a:solidFill>
              </a:rPr>
            </a:b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                                                     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06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Цели: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49583"/>
            <a:ext cx="10025302" cy="419178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Закреплять знания о различных видах городского транспорта, особенностями  внешнего вида и назначения (трамвай, автобус, троллейбус, «Полиция», «Скорая помощь», «Пожарная»).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Знакомство со знаками дорожного движения «Пешеходный переход», «Остановка общественного транспорта», «Дети».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Закрепить знания о назначении светофора.</a:t>
            </a:r>
          </a:p>
        </p:txBody>
      </p:sp>
    </p:spTree>
    <p:extLst>
      <p:ext uri="{BB962C8B-B14F-4D97-AF65-F5344CB8AC3E}">
        <p14:creationId xmlns:p14="http://schemas.microsoft.com/office/powerpoint/2010/main" val="1628932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1991"/>
            <a:ext cx="8596668" cy="46593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Расширить знания о переходах: наземном и подземном.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Обогащение знаний о разных видах городского транспорта.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Дать представление о том, что для общественного транспорта есть специально отведенное место – остановка.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Дать представление о светофоре, как важнейшем атрибуте дорожно-транспортного движения.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585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9618" y="1610592"/>
            <a:ext cx="7949046" cy="4301835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«Привет, друзья! Вы меня узнали?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Это я – Незнайка!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 Я вас приглашаю сегодня изучать правила дорожного движения.»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               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792" y="2171701"/>
            <a:ext cx="2979953" cy="29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93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«Посмотрите как много транспорта на дороге!</a:t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</a:rPr>
              <a:t>А какие виды транспорта вы знаете?»</a:t>
            </a:r>
            <a:br>
              <a:rPr lang="ru-RU" sz="3200" dirty="0">
                <a:solidFill>
                  <a:srgbClr val="002060"/>
                </a:solidFill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673" y="2326843"/>
            <a:ext cx="7429500" cy="420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04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34141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На колесах едет дом.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Люди могут ездить в нем.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По бокам -  большие окна,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Сверху – крыша, чтоб не мокнуть.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Дом </a:t>
            </a:r>
            <a:r>
              <a:rPr lang="ru-RU" sz="2800" dirty="0">
                <a:solidFill>
                  <a:srgbClr val="FF0000"/>
                </a:solidFill>
              </a:rPr>
              <a:t>автобусом</a:t>
            </a:r>
            <a:r>
              <a:rPr lang="ru-RU" sz="2800" dirty="0">
                <a:solidFill>
                  <a:srgbClr val="002060"/>
                </a:solidFill>
              </a:rPr>
              <a:t> зовут,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У него есть свой маршрут.</a:t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483" y="2399579"/>
            <a:ext cx="6005946" cy="4458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6911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Вот </a:t>
            </a:r>
            <a:r>
              <a:rPr lang="ru-RU" sz="2800" dirty="0">
                <a:solidFill>
                  <a:srgbClr val="FF0000"/>
                </a:solidFill>
              </a:rPr>
              <a:t>троллейбус</a:t>
            </a:r>
            <a:r>
              <a:rPr lang="ru-RU" sz="2800" dirty="0">
                <a:solidFill>
                  <a:srgbClr val="002060"/>
                </a:solidFill>
              </a:rPr>
              <a:t>, он с усами.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Едет он под проводами.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Если ус вдруг соскользнет,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То троллейбус вмиг замрет.</a:t>
            </a:r>
          </a:p>
        </p:txBody>
      </p:sp>
      <p:pic>
        <p:nvPicPr>
          <p:cNvPr id="3074" name="Picture 2" descr="http://nsk.sibnovosti.ru/pictures/0509/2448/pervyy_v_rossii_nizkopolnyy_akkumulyatornyy_trolleybus_vyydet_na_marshrut_v_novosibirske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1673" y="2348630"/>
            <a:ext cx="6691745" cy="43586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235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err="1">
                <a:solidFill>
                  <a:srgbClr val="002060"/>
                </a:solidFill>
              </a:rPr>
              <a:t>Дзынь-дзынь-дзынь</a:t>
            </a:r>
            <a:r>
              <a:rPr lang="ru-RU" sz="2800" dirty="0">
                <a:solidFill>
                  <a:srgbClr val="002060"/>
                </a:solidFill>
              </a:rPr>
              <a:t>! Что за звон?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По рельсам катится вагон.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Внутри креслица стоят,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Люди в креслицах сидят.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Такой вагон , запоминай,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Называется </a:t>
            </a:r>
            <a:r>
              <a:rPr lang="ru-RU" sz="2800" dirty="0">
                <a:solidFill>
                  <a:srgbClr val="FF0000"/>
                </a:solidFill>
              </a:rPr>
              <a:t>трамвай.</a:t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5637" y="2466918"/>
            <a:ext cx="6776562" cy="421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08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Мчится огненной стрелой, мчится в даль машина!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И зальет пожар любой смелая дружина.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                                           </a:t>
            </a:r>
            <a:r>
              <a:rPr lang="ru-RU" sz="2800" dirty="0">
                <a:solidFill>
                  <a:srgbClr val="FF0000"/>
                </a:solidFill>
              </a:rPr>
              <a:t>(Пожарная машина)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920" y="1930400"/>
            <a:ext cx="6662088" cy="4615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100211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300</TotalTime>
  <Words>222</Words>
  <Application>Microsoft Office PowerPoint</Application>
  <PresentationFormat>Широкоэкранный</PresentationFormat>
  <Paragraphs>36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Trebuchet MS</vt:lpstr>
      <vt:lpstr>Wingdings</vt:lpstr>
      <vt:lpstr>Wingdings 3</vt:lpstr>
      <vt:lpstr>Грань</vt:lpstr>
      <vt:lpstr>Тема занятия:  «Правила дорожного движения» (старший возраст)</vt:lpstr>
      <vt:lpstr>Цели:</vt:lpstr>
      <vt:lpstr>Задачи:</vt:lpstr>
      <vt:lpstr>«Привет, друзья! Вы меня узнали? Это я – Незнайка!  Я вас приглашаю сегодня изучать правила дорожного движения.»                 </vt:lpstr>
      <vt:lpstr>«Посмотрите как много транспорта на дороге! А какие виды транспорта вы знаете?» </vt:lpstr>
      <vt:lpstr>На колесах едет дом. Люди могут ездить в нем. По бокам -  большие окна, Сверху – крыша, чтоб не мокнуть. Дом автобусом зовут,  У него есть свой маршрут. </vt:lpstr>
      <vt:lpstr>Вот троллейбус, он с усами. Едет он под проводами. Если ус вдруг соскользнет, То троллейбус вмиг замрет.</vt:lpstr>
      <vt:lpstr>Дзынь-дзынь-дзынь! Что за звон? По рельсам катится вагон. Внутри креслица стоят, Люди в креслицах сидят. Такой вагон , запоминай, Называется трамвай. </vt:lpstr>
      <vt:lpstr>Мчится огненной стрелой, мчится в даль машина! И зальет пожар любой смелая дружина.                                            (Пожарная машина)</vt:lpstr>
      <vt:lpstr>Воя, мигая, мотором фырча, Без опозданий доставит врача. Едет, несётся в белой карете, Самая скорая помощь на свете!</vt:lpstr>
      <vt:lpstr>Городской он или сельский, Очень важен полицейский. Охраняет он закон, Наш покой и крепкий сон.  </vt:lpstr>
      <vt:lpstr>А теперь давайте попробуем запомнить несколько дорожных знаков!</vt:lpstr>
      <vt:lpstr>В этом месте пешеход Терпеливо транспорт ждет. Он пешком устал шагать,  Хочет пассажиром стать.</vt:lpstr>
      <vt:lpstr>Посреди дороги дети, Мы всегда за них в ответе. Чтоб не плакал их родитель, Будь внимательней водитель!</vt:lpstr>
      <vt:lpstr>Здесь наземный переход, Ходит целый день народ. Ты, водитель, не грусти. Пешехода пропусти.</vt:lpstr>
      <vt:lpstr>Знает каждый пешеход Про подземный переход. Город он не украшает,  Но машинам не мешает!</vt:lpstr>
      <vt:lpstr>Ну вот, как здорово, мы изучили с вами некоторые дорожные знаки! И наконец, остался самый важный герой дорожного движения! Вы догадались о чем я говорю? Это…….светофор.</vt:lpstr>
      <vt:lpstr>Светофор</vt:lpstr>
      <vt:lpstr> Всем ребятам умным ясно: Где дорога – там опасно! Отыщи-ка, пешеход, Черно-белый переход!  Не горит зеленый свет? Светофора вовсе нет? Что такое? Как же так? Посмотри на синий знак.  Человечек в нем идет? Значит это переход. У дороги смирно встань,  Не беги, не хулигань,  Маму за руку бери, Влево-вправо посмотри!                      До свидания, ребята! Приглашает переход:                        - Проходи по мне вперед!                                                                                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занятия: «Правила дорожного движения» (старший возраст)</dc:title>
  <dc:creator>владислав трулев</dc:creator>
  <cp:lastModifiedBy>Алексей и Марина</cp:lastModifiedBy>
  <cp:revision>30</cp:revision>
  <dcterms:created xsi:type="dcterms:W3CDTF">2015-08-09T19:09:58Z</dcterms:created>
  <dcterms:modified xsi:type="dcterms:W3CDTF">2018-03-18T12:12:17Z</dcterms:modified>
</cp:coreProperties>
</file>