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Грузовой поезд </a:t>
            </a:r>
            <a:endParaRPr lang="ru-RU" dirty="0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714356"/>
            <a:ext cx="8001056" cy="60247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Купейный вагон</a:t>
            </a:r>
            <a:endParaRPr lang="ru-RU" dirty="0"/>
          </a:p>
        </p:txBody>
      </p:sp>
      <p:pic>
        <p:nvPicPr>
          <p:cNvPr id="4" name="Содержимое 3" descr="Рисунок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428736"/>
            <a:ext cx="6931645" cy="52160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Вагон-ресторан (общий вид)</a:t>
            </a:r>
            <a:endParaRPr lang="ru-RU" dirty="0"/>
          </a:p>
        </p:txBody>
      </p:sp>
      <p:pic>
        <p:nvPicPr>
          <p:cNvPr id="4" name="Содержимое 3" descr="Рисунок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14422"/>
            <a:ext cx="7286675" cy="5384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Вагон-ресторан поезда «</a:t>
            </a:r>
            <a:r>
              <a:rPr lang="ru-RU" dirty="0" err="1" smtClean="0"/>
              <a:t>кавказ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Рисунок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7188983" cy="51099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Вагон-ресторан поезда </a:t>
            </a:r>
            <a:r>
              <a:rPr lang="ru-RU" dirty="0" smtClean="0"/>
              <a:t>«красная стрела »</a:t>
            </a:r>
            <a:endParaRPr lang="ru-RU" dirty="0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54162"/>
            <a:ext cx="7173834" cy="5010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Багажный вагон </a:t>
            </a:r>
            <a:endParaRPr lang="ru-RU" dirty="0"/>
          </a:p>
        </p:txBody>
      </p:sp>
      <p:pic>
        <p:nvPicPr>
          <p:cNvPr id="4" name="Содержимое 3" descr="Рисунок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7643866" cy="5064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Почтовый вагон</a:t>
            </a:r>
            <a:endParaRPr lang="ru-RU" dirty="0"/>
          </a:p>
        </p:txBody>
      </p:sp>
      <p:pic>
        <p:nvPicPr>
          <p:cNvPr id="4" name="Содержимое 3" descr="Рисунок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1554163"/>
            <a:ext cx="7489592" cy="50723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Интерьер почтового вагона</a:t>
            </a:r>
            <a:endParaRPr lang="ru-RU" dirty="0"/>
          </a:p>
        </p:txBody>
      </p:sp>
      <p:pic>
        <p:nvPicPr>
          <p:cNvPr id="4" name="Содержимое 3" descr="Рисунок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79532"/>
            <a:ext cx="7215238" cy="5460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Почтово-багажный вагон </a:t>
            </a:r>
            <a:endParaRPr lang="ru-RU" dirty="0"/>
          </a:p>
        </p:txBody>
      </p:sp>
      <p:pic>
        <p:nvPicPr>
          <p:cNvPr id="4" name="Содержимое 3" descr="Рисунок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1" y="1554162"/>
            <a:ext cx="7271324" cy="50381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исунок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5715040" cy="4303378"/>
          </a:xfrm>
        </p:spPr>
      </p:pic>
      <p:pic>
        <p:nvPicPr>
          <p:cNvPr id="8" name="Содержимое 7" descr="Рисунок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554602" y="2786058"/>
            <a:ext cx="5589398" cy="3993036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Грузовой вагон (с бревнами)</a:t>
            </a:r>
            <a:endParaRPr lang="ru-RU" dirty="0"/>
          </a:p>
        </p:txBody>
      </p:sp>
      <p:pic>
        <p:nvPicPr>
          <p:cNvPr id="4" name="Содержимое 3" descr="Рисунок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428736"/>
            <a:ext cx="5565424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Пассажирский поезд </a:t>
            </a:r>
            <a:endParaRPr lang="ru-RU" dirty="0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42984"/>
            <a:ext cx="7764110" cy="5546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Грузовой вагон </a:t>
            </a:r>
            <a:endParaRPr lang="ru-RU" dirty="0"/>
          </a:p>
        </p:txBody>
      </p:sp>
      <p:pic>
        <p:nvPicPr>
          <p:cNvPr id="4" name="Содержимое 3" descr="Рисунок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85860"/>
            <a:ext cx="7081566" cy="53163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Хоппер </a:t>
            </a:r>
            <a:endParaRPr lang="ru-RU" dirty="0"/>
          </a:p>
        </p:txBody>
      </p:sp>
      <p:pic>
        <p:nvPicPr>
          <p:cNvPr id="4" name="Содержимое 3" descr="Рисунок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85860"/>
            <a:ext cx="7018580" cy="52543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Платформа </a:t>
            </a:r>
            <a:endParaRPr lang="ru-RU" dirty="0"/>
          </a:p>
        </p:txBody>
      </p:sp>
      <p:pic>
        <p:nvPicPr>
          <p:cNvPr id="4" name="Содержимое 3" descr="Рисунок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7786742" cy="49068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Цистерна </a:t>
            </a:r>
            <a:endParaRPr lang="ru-RU" dirty="0"/>
          </a:p>
        </p:txBody>
      </p:sp>
      <p:pic>
        <p:nvPicPr>
          <p:cNvPr id="4" name="Содержимое 3" descr="Рисунок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85860"/>
            <a:ext cx="7019785" cy="52531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Поезд пригородного сообщения </a:t>
            </a:r>
            <a:endParaRPr lang="ru-RU" dirty="0"/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54162"/>
            <a:ext cx="7176886" cy="5008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Интерьер пассажирского вагона поезда  пригородного сообщения №1</a:t>
            </a:r>
            <a:endParaRPr lang="ru-RU" dirty="0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041" y="1554163"/>
            <a:ext cx="714031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Интерьер пассажирского вагона поезда  пригородного сообщения </a:t>
            </a:r>
            <a:r>
              <a:rPr lang="ru-RU" dirty="0" smtClean="0"/>
              <a:t>№2</a:t>
            </a:r>
            <a:endParaRPr lang="ru-RU" dirty="0"/>
          </a:p>
        </p:txBody>
      </p:sp>
      <p:pic>
        <p:nvPicPr>
          <p:cNvPr id="4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54163"/>
            <a:ext cx="7358113" cy="5089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Поезд дальнего следования</a:t>
            </a:r>
            <a:endParaRPr lang="ru-RU" dirty="0"/>
          </a:p>
        </p:txBody>
      </p:sp>
      <p:pic>
        <p:nvPicPr>
          <p:cNvPr id="4" name="Содержимое 3" descr="Рисунок11ими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7500990" cy="50720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Спальный  вагон </a:t>
            </a:r>
            <a:endParaRPr lang="ru-RU" dirty="0"/>
          </a:p>
        </p:txBody>
      </p:sp>
      <p:pic>
        <p:nvPicPr>
          <p:cNvPr id="4" name="Содержимое 3" descr="Рисунок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142984"/>
            <a:ext cx="7786741" cy="53171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Плацкартный вагон </a:t>
            </a:r>
            <a:endParaRPr lang="ru-RU" dirty="0"/>
          </a:p>
        </p:txBody>
      </p:sp>
      <p:pic>
        <p:nvPicPr>
          <p:cNvPr id="4" name="Содержимое 3" descr="Рисунок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324" y="1554162"/>
            <a:ext cx="7238156" cy="49466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Плацкартный вагон (общий вид)</a:t>
            </a:r>
            <a:endParaRPr lang="ru-RU" dirty="0"/>
          </a:p>
        </p:txBody>
      </p:sp>
      <p:pic>
        <p:nvPicPr>
          <p:cNvPr id="4" name="Содержимое 3" descr="Рисунок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54163"/>
            <a:ext cx="7429552" cy="51133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</TotalTime>
  <Words>74</Words>
  <PresentationFormat>Экран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Грузовой поезд </vt:lpstr>
      <vt:lpstr>Пассажирский поезд </vt:lpstr>
      <vt:lpstr>Поезд пригородного сообщения </vt:lpstr>
      <vt:lpstr>Интерьер пассажирского вагона поезда  пригородного сообщения №1</vt:lpstr>
      <vt:lpstr>Интерьер пассажирского вагона поезда  пригородного сообщения №2</vt:lpstr>
      <vt:lpstr>Поезд дальнего следования</vt:lpstr>
      <vt:lpstr>Спальный  вагон </vt:lpstr>
      <vt:lpstr>Плацкартный вагон </vt:lpstr>
      <vt:lpstr>Плацкартный вагон (общий вид)</vt:lpstr>
      <vt:lpstr>Купейный вагон</vt:lpstr>
      <vt:lpstr>Вагон-ресторан (общий вид)</vt:lpstr>
      <vt:lpstr>Вагон-ресторан поезда «кавказ»</vt:lpstr>
      <vt:lpstr>Вагон-ресторан поезда «красная стрела »</vt:lpstr>
      <vt:lpstr>Багажный вагон </vt:lpstr>
      <vt:lpstr>Почтовый вагон</vt:lpstr>
      <vt:lpstr>Интерьер почтового вагона</vt:lpstr>
      <vt:lpstr>Почтово-багажный вагон </vt:lpstr>
      <vt:lpstr>Слайд 18</vt:lpstr>
      <vt:lpstr>Грузовой вагон (с бревнами)</vt:lpstr>
      <vt:lpstr>Грузовой вагон </vt:lpstr>
      <vt:lpstr>Хоппер </vt:lpstr>
      <vt:lpstr>Платформа </vt:lpstr>
      <vt:lpstr>Цистерна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вагоны пассажирского и грузового составов</dc:title>
  <dc:subject>ознакомление с железнодорожным транспортом</dc:subject>
  <dc:creator>218-229-979</dc:creator>
  <cp:lastModifiedBy>Виктор и Оксана</cp:lastModifiedBy>
  <cp:revision>4</cp:revision>
  <dcterms:modified xsi:type="dcterms:W3CDTF">2009-10-28T15:55:29Z</dcterms:modified>
</cp:coreProperties>
</file>