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228600"/>
            <a:ext cx="6858000" cy="1524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Constantia" pitchFamily="18" charset="0"/>
              </a:rPr>
              <a:t>Речевые игровые приемы </a:t>
            </a:r>
            <a:r>
              <a:rPr lang="ru-RU" sz="3200" b="1" i="1" dirty="0" smtClean="0">
                <a:latin typeface="Constantia" pitchFamily="18" charset="0"/>
              </a:rPr>
              <a:t>и </a:t>
            </a:r>
            <a:r>
              <a:rPr lang="ru-RU" sz="3200" b="1" i="1" dirty="0" smtClean="0">
                <a:latin typeface="Constantia" pitchFamily="18" charset="0"/>
              </a:rPr>
              <a:t>дидактические игры</a:t>
            </a:r>
            <a:r>
              <a:rPr lang="ru-RU" sz="3200" b="1" i="1" dirty="0" smtClean="0">
                <a:latin typeface="Constantia" pitchFamily="18" charset="0"/>
              </a:rPr>
              <a:t/>
            </a:r>
            <a:br>
              <a:rPr lang="ru-RU" sz="3200" b="1" i="1" dirty="0" smtClean="0">
                <a:latin typeface="Constantia" pitchFamily="18" charset="0"/>
              </a:rPr>
            </a:br>
            <a:endParaRPr lang="ru-RU" sz="3200" i="1" dirty="0">
              <a:latin typeface="Constantia" pitchFamily="18" charset="0"/>
            </a:endParaRPr>
          </a:p>
        </p:txBody>
      </p:sp>
      <p:sp>
        <p:nvSpPr>
          <p:cNvPr id="10242" name="AutoShape 2" descr="https://melkie.net/wp-content/uploads/2018/03/devochka-i-malchik-igrayut-s-kub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админ\Desktop\Фото группы № 2\1536900393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3048000" cy="3048000"/>
          </a:xfrm>
          <a:prstGeom prst="rect">
            <a:avLst/>
          </a:prstGeom>
          <a:noFill/>
        </p:spPr>
      </p:pic>
      <p:pic>
        <p:nvPicPr>
          <p:cNvPr id="10244" name="Picture 4" descr="C:\Users\админ\Desktop\Фото группы № 2\1537457977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2590800" cy="2514600"/>
          </a:xfrm>
          <a:prstGeom prst="rect">
            <a:avLst/>
          </a:prstGeom>
          <a:noFill/>
        </p:spPr>
      </p:pic>
      <p:pic>
        <p:nvPicPr>
          <p:cNvPr id="10245" name="Picture 5" descr="C:\Users\админ\Desktop\Фото группы № 2\15366458914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371600"/>
            <a:ext cx="2590800" cy="3048000"/>
          </a:xfrm>
          <a:prstGeom prst="rect">
            <a:avLst/>
          </a:prstGeom>
          <a:noFill/>
        </p:spPr>
      </p:pic>
      <p:pic>
        <p:nvPicPr>
          <p:cNvPr id="10246" name="Picture 6" descr="C:\Users\админ\Desktop\Фото группы № 2\15369019271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572000"/>
            <a:ext cx="2590800" cy="2057400"/>
          </a:xfrm>
          <a:prstGeom prst="rect">
            <a:avLst/>
          </a:prstGeom>
          <a:noFill/>
        </p:spPr>
      </p:pic>
      <p:pic>
        <p:nvPicPr>
          <p:cNvPr id="10247" name="Picture 7" descr="C:\Users\админ\Desktop\Фото группы № 2\15371787879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495800"/>
            <a:ext cx="2438400" cy="2057400"/>
          </a:xfrm>
          <a:prstGeom prst="rect">
            <a:avLst/>
          </a:prstGeom>
          <a:noFill/>
        </p:spPr>
      </p:pic>
      <p:pic>
        <p:nvPicPr>
          <p:cNvPr id="10248" name="Picture 8" descr="C:\Users\админ\Desktop\devochka-i-malchik-igrayut-s-kubikam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572000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7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9500" y="1409700"/>
            <a:ext cx="5791200" cy="434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42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5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8936" y="775304"/>
            <a:ext cx="6202440" cy="4651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900" y="1602014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8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9625" y="711654"/>
            <a:ext cx="5867400" cy="4400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1493" y="1650093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6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6700" y="1754414"/>
            <a:ext cx="5791200" cy="434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9300" y="749300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6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14398" y="533400"/>
            <a:ext cx="7543801" cy="76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админ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77200" cy="5032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админ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esktop\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img4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810000" cy="3124199"/>
          </a:xfrm>
          <a:prstGeom prst="rect">
            <a:avLst/>
          </a:prstGeom>
          <a:noFill/>
        </p:spPr>
      </p:pic>
      <p:pic>
        <p:nvPicPr>
          <p:cNvPr id="5" name="Picture 3" descr="C:\Users\админ\Desktop\img19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79348"/>
            <a:ext cx="4500284" cy="2997251"/>
          </a:xfrm>
          <a:prstGeom prst="rect">
            <a:avLst/>
          </a:prstGeom>
          <a:noFill/>
        </p:spPr>
      </p:pic>
      <p:pic>
        <p:nvPicPr>
          <p:cNvPr id="6" name="Picture 4" descr="C:\Users\админ\Desktop\3(2)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399"/>
            <a:ext cx="3886200" cy="2896409"/>
          </a:xfrm>
          <a:prstGeom prst="rect">
            <a:avLst/>
          </a:prstGeom>
          <a:noFill/>
        </p:spPr>
      </p:pic>
      <p:pic>
        <p:nvPicPr>
          <p:cNvPr id="7" name="Picture 5" descr="C:\Users\админ\Desktop\hello_html_m7a8672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838" y="3657599"/>
            <a:ext cx="4201202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487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админ\Desktop\mode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1"/>
            <a:ext cx="8229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000998-0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админ\Desktop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Constantia</vt:lpstr>
      <vt:lpstr>Office Theme</vt:lpstr>
      <vt:lpstr>Речевые игровые приемы и дидактические игры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Аукцион методических находок</dc:title>
  <dc:creator>админ</dc:creator>
  <cp:lastModifiedBy>женя-таня</cp:lastModifiedBy>
  <cp:revision>19</cp:revision>
  <dcterms:created xsi:type="dcterms:W3CDTF">2018-12-11T14:39:33Z</dcterms:created>
  <dcterms:modified xsi:type="dcterms:W3CDTF">2018-12-17T15:58:56Z</dcterms:modified>
</cp:coreProperties>
</file>