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83" r:id="rId9"/>
    <p:sldId id="282" r:id="rId10"/>
    <p:sldId id="284" r:id="rId11"/>
    <p:sldId id="267" r:id="rId12"/>
    <p:sldId id="268" r:id="rId13"/>
    <p:sldId id="269" r:id="rId14"/>
    <p:sldId id="288" r:id="rId15"/>
    <p:sldId id="270" r:id="rId16"/>
    <p:sldId id="272" r:id="rId17"/>
    <p:sldId id="266" r:id="rId18"/>
    <p:sldId id="291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6" autoAdjust="0"/>
    <p:restoredTop sz="94643" autoAdjust="0"/>
  </p:normalViewPr>
  <p:slideViewPr>
    <p:cSldViewPr>
      <p:cViewPr varScale="1">
        <p:scale>
          <a:sx n="110" d="100"/>
          <a:sy n="110" d="100"/>
        </p:scale>
        <p:origin x="17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600" y="1600200"/>
            <a:ext cx="6858000" cy="18943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Предметно-развивающая    среда в средней </a:t>
            </a:r>
            <a:r>
              <a:rPr lang="ru-RU" sz="3600" dirty="0" smtClean="0">
                <a:solidFill>
                  <a:srgbClr val="0070C0"/>
                </a:solidFill>
              </a:rPr>
              <a:t>группе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новые фото\2012-10-29 15.02.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3812117" cy="2859088"/>
          </a:xfrm>
          <a:prstGeom prst="rect">
            <a:avLst/>
          </a:prstGeom>
          <a:noFill/>
        </p:spPr>
      </p:pic>
      <p:pic>
        <p:nvPicPr>
          <p:cNvPr id="4099" name="Picture 3" descr="G:\новые фото\2012-10-29 14.59.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62000"/>
            <a:ext cx="3886200" cy="2914650"/>
          </a:xfrm>
          <a:prstGeom prst="rect">
            <a:avLst/>
          </a:prstGeom>
          <a:noFill/>
        </p:spPr>
      </p:pic>
      <p:pic>
        <p:nvPicPr>
          <p:cNvPr id="4100" name="Picture 4" descr="G:\новые фото\2012-10-29 15.02.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96240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5864352"/>
          </a:xfrm>
        </p:spPr>
        <p:txBody>
          <a:bodyPr/>
          <a:lstStyle/>
          <a:p>
            <a:r>
              <a:rPr lang="ru-RU" dirty="0" smtClean="0"/>
              <a:t> Литературный центр размещен рядом с центром творчества, чтобы дети могли рассматривать книги и здесь же рисовать к ним иллюстрации.</a:t>
            </a:r>
          </a:p>
          <a:p>
            <a:r>
              <a:rPr lang="ru-RU" dirty="0" smtClean="0"/>
              <a:t>Также здесь находятся различные игры по развитию речи , портреты детских писателей ,иллюстрации к сказкам и т.д.</a:t>
            </a:r>
            <a:endParaRPr lang="ru-RU" dirty="0"/>
          </a:p>
        </p:txBody>
      </p:sp>
      <p:pic>
        <p:nvPicPr>
          <p:cNvPr id="7170" name="Picture 2" descr="G:\Новая папка\2012-10-24 13.55.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429000"/>
            <a:ext cx="45212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382000" cy="6321552"/>
          </a:xfrm>
        </p:spPr>
        <p:txBody>
          <a:bodyPr/>
          <a:lstStyle/>
          <a:p>
            <a:r>
              <a:rPr lang="ru-RU" b="1" dirty="0" smtClean="0"/>
              <a:t>Уголок природы</a:t>
            </a:r>
            <a:r>
              <a:rPr lang="ru-RU" dirty="0" smtClean="0"/>
              <a:t> расположен непосредственно у окна. Цель: обогащение представления детей о многообразии природного мира, воспитания любви и бережного отношения к природе, приобщение детей к уходу за растениями и животными, формирование начал экологической культуры, что является приоритетным направлением в развитии детского сада. Здесь мы создаём условия для наблюдения за комнатными растениями, учим детей правильному уходу за ними.</a:t>
            </a:r>
          </a:p>
          <a:p>
            <a:endParaRPr lang="ru-RU" dirty="0"/>
          </a:p>
        </p:txBody>
      </p:sp>
      <p:pic>
        <p:nvPicPr>
          <p:cNvPr id="8194" name="Picture 2" descr="G:\Новая папка\2012-10-24 14.11.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657600"/>
            <a:ext cx="50292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/>
          <a:lstStyle/>
          <a:p>
            <a:r>
              <a:rPr lang="ru-RU" dirty="0" smtClean="0"/>
              <a:t>Здесь же хранятся игры по ознакомлению с окружающим миром , иллюстрации животных, книги по временам года и т.д. </a:t>
            </a:r>
            <a:endParaRPr lang="ru-RU" dirty="0"/>
          </a:p>
        </p:txBody>
      </p:sp>
      <p:pic>
        <p:nvPicPr>
          <p:cNvPr id="9218" name="Picture 2" descr="G:\Новая папка\2012-10-24 14.57.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251200" cy="2438400"/>
          </a:xfrm>
          <a:prstGeom prst="rect">
            <a:avLst/>
          </a:prstGeom>
          <a:noFill/>
        </p:spPr>
      </p:pic>
      <p:pic>
        <p:nvPicPr>
          <p:cNvPr id="9219" name="Picture 3" descr="G:\Новая папка\2012-10-25 06.43.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62100"/>
            <a:ext cx="3810000" cy="2552700"/>
          </a:xfrm>
          <a:prstGeom prst="rect">
            <a:avLst/>
          </a:prstGeom>
          <a:noFill/>
        </p:spPr>
      </p:pic>
      <p:pic>
        <p:nvPicPr>
          <p:cNvPr id="9220" name="Picture 4" descr="G:\Новая папка\2012-10-24 13.52.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26720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Природный материал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G:\новые фото\2012-10-29 15.08.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2944283" cy="2590800"/>
          </a:xfrm>
          <a:prstGeom prst="rect">
            <a:avLst/>
          </a:prstGeom>
          <a:noFill/>
        </p:spPr>
      </p:pic>
      <p:pic>
        <p:nvPicPr>
          <p:cNvPr id="9220" name="Picture 4" descr="G:\новые фото\2012-10-29 15.10.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3048000" cy="2667000"/>
          </a:xfrm>
          <a:prstGeom prst="rect">
            <a:avLst/>
          </a:prstGeom>
          <a:noFill/>
        </p:spPr>
      </p:pic>
      <p:pic>
        <p:nvPicPr>
          <p:cNvPr id="9221" name="Picture 5" descr="G:\новые фото\2012-10-29 15.09.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14800"/>
            <a:ext cx="29718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33400"/>
            <a:ext cx="6629400" cy="59405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Рядом расположен </a:t>
            </a:r>
            <a:r>
              <a:rPr lang="ru-RU" b="1" dirty="0" smtClean="0"/>
              <a:t>центр экспериментирования</a:t>
            </a:r>
            <a:r>
              <a:rPr lang="ru-RU" dirty="0" smtClean="0"/>
              <a:t>, где мы проводим простейшие опыты, развиваем мышление детей, любознательность, познавательную активность.</a:t>
            </a:r>
          </a:p>
          <a:p>
            <a:r>
              <a:rPr lang="ru-RU" dirty="0" smtClean="0"/>
              <a:t>Предметное наполнение центра экспериментирования включает в себя:</a:t>
            </a:r>
          </a:p>
          <a:p>
            <a:r>
              <a:rPr lang="ru-RU" dirty="0" smtClean="0"/>
              <a:t>1. Микроскоп</a:t>
            </a:r>
          </a:p>
          <a:p>
            <a:r>
              <a:rPr lang="ru-RU" dirty="0" smtClean="0"/>
              <a:t>2. Лупа, большая и маленькая</a:t>
            </a:r>
          </a:p>
          <a:p>
            <a:r>
              <a:rPr lang="ru-RU" dirty="0" smtClean="0"/>
              <a:t>3. Ёмкости для воды</a:t>
            </a:r>
          </a:p>
          <a:p>
            <a:r>
              <a:rPr lang="ru-RU" dirty="0" smtClean="0"/>
              <a:t>4. Ёмкость с песком</a:t>
            </a:r>
          </a:p>
          <a:p>
            <a:r>
              <a:rPr lang="ru-RU" dirty="0" smtClean="0"/>
              <a:t>5. Камешки плавающие и тонущие</a:t>
            </a:r>
          </a:p>
          <a:p>
            <a:r>
              <a:rPr lang="ru-RU" dirty="0" smtClean="0"/>
              <a:t>6. Шарики воздушные</a:t>
            </a:r>
          </a:p>
          <a:p>
            <a:r>
              <a:rPr lang="ru-RU" dirty="0" smtClean="0"/>
              <a:t>7. Формочки с крышками</a:t>
            </a:r>
          </a:p>
          <a:p>
            <a:r>
              <a:rPr lang="ru-RU" dirty="0" smtClean="0"/>
              <a:t>8. Палочки разной длины</a:t>
            </a:r>
          </a:p>
          <a:p>
            <a:r>
              <a:rPr lang="ru-RU" dirty="0" smtClean="0"/>
              <a:t>9. Нитки, проволока</a:t>
            </a:r>
          </a:p>
          <a:p>
            <a:r>
              <a:rPr lang="ru-RU" dirty="0" smtClean="0"/>
              <a:t>10. Металлическая ёмкость</a:t>
            </a:r>
          </a:p>
          <a:p>
            <a:endParaRPr lang="ru-RU" dirty="0"/>
          </a:p>
        </p:txBody>
      </p:sp>
      <p:pic>
        <p:nvPicPr>
          <p:cNvPr id="10242" name="Picture 2" descr="G:\Новая папка\2012-10-24 13.52.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27432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5864352"/>
          </a:xfrm>
        </p:spPr>
        <p:txBody>
          <a:bodyPr/>
          <a:lstStyle/>
          <a:p>
            <a:r>
              <a:rPr lang="ru-RU" b="1" dirty="0" smtClean="0"/>
              <a:t>Уголок музыкального развития</a:t>
            </a:r>
            <a:r>
              <a:rPr lang="ru-RU" dirty="0" smtClean="0"/>
              <a:t> способствует формированию интереса к музыке, знакомит с музыкальными инструментами . Рядом расположен театральный уголок , в котором находится несколько видов театра , маски.</a:t>
            </a:r>
            <a:endParaRPr lang="ru-RU" dirty="0"/>
          </a:p>
        </p:txBody>
      </p:sp>
      <p:pic>
        <p:nvPicPr>
          <p:cNvPr id="12290" name="Picture 2" descr="G:\Новая папка\2012-10-24 14.13.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971800"/>
            <a:ext cx="5334000" cy="36004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4038600"/>
          </a:xfrm>
        </p:spPr>
        <p:txBody>
          <a:bodyPr>
            <a:normAutofit/>
          </a:bodyPr>
          <a:lstStyle/>
          <a:p>
            <a:r>
              <a:rPr lang="ru-RU" dirty="0" smtClean="0"/>
              <a:t>Часть игровой зоны выделена под </a:t>
            </a:r>
            <a:r>
              <a:rPr lang="ru-RU" b="1" dirty="0" smtClean="0"/>
              <a:t>мастерскую</a:t>
            </a:r>
            <a:r>
              <a:rPr lang="ru-RU" dirty="0" smtClean="0"/>
              <a:t>, где находятся материалы для конструирования, а также игры по ориентировке в пространстве. Материал по конструированию классифицирован по форме и размеру и хранится в специально отведённых для него коробках. Крупный напольный строительный материал размещён в игровой зоне, в </a:t>
            </a:r>
            <a:r>
              <a:rPr lang="ru-RU" dirty="0" err="1" smtClean="0"/>
              <a:t>выкатных</a:t>
            </a:r>
            <a:r>
              <a:rPr lang="ru-RU" dirty="0" smtClean="0"/>
              <a:t> ящиках.</a:t>
            </a:r>
          </a:p>
          <a:p>
            <a:r>
              <a:rPr lang="ru-RU" dirty="0" smtClean="0"/>
              <a:t>Рядом находится уголок безопасности: </a:t>
            </a:r>
            <a:endParaRPr lang="ru-RU" dirty="0"/>
          </a:p>
        </p:txBody>
      </p:sp>
      <p:pic>
        <p:nvPicPr>
          <p:cNvPr id="13314" name="Picture 2" descr="G:\Новая папка\2012-10-25 06.45.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86200"/>
            <a:ext cx="48006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Рядом находится уголок безопасности: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 descr="G:\Новая папка\2012-10-25 06.53.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3429000" cy="2800350"/>
          </a:xfrm>
          <a:prstGeom prst="rect">
            <a:avLst/>
          </a:prstGeom>
          <a:noFill/>
        </p:spPr>
      </p:pic>
      <p:pic>
        <p:nvPicPr>
          <p:cNvPr id="12292" name="Picture 4" descr="G:\новые фото\2012-10-29 15.19.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3429000" cy="2590800"/>
          </a:xfrm>
          <a:prstGeom prst="rect">
            <a:avLst/>
          </a:prstGeom>
          <a:noFill/>
        </p:spPr>
      </p:pic>
      <p:pic>
        <p:nvPicPr>
          <p:cNvPr id="12294" name="Picture 6" descr="G:\новые фото\2012-10-29 15.15.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057400"/>
            <a:ext cx="38100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77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Наша развивающая среда соответствует интересам мальчиков и девочек.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«Семья»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9" name="Picture 3" descr="G:\Новая папка\2012-10-25 06.47.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3149600" cy="2362200"/>
          </a:xfrm>
          <a:prstGeom prst="rect">
            <a:avLst/>
          </a:prstGeom>
          <a:noFill/>
        </p:spPr>
      </p:pic>
      <p:pic>
        <p:nvPicPr>
          <p:cNvPr id="14340" name="Picture 4" descr="G:\Новая папка\2012-10-25 06.50.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71600"/>
            <a:ext cx="3352800" cy="2362200"/>
          </a:xfrm>
          <a:prstGeom prst="rect">
            <a:avLst/>
          </a:prstGeom>
          <a:noFill/>
        </p:spPr>
      </p:pic>
      <p:pic>
        <p:nvPicPr>
          <p:cNvPr id="14342" name="Picture 6" descr="G:\Новая папка\2012-10-25 06.56.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10000"/>
            <a:ext cx="30480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71800" y="685800"/>
            <a:ext cx="5562600" cy="2667000"/>
          </a:xfrm>
        </p:spPr>
        <p:txBody>
          <a:bodyPr/>
          <a:lstStyle/>
          <a:p>
            <a:r>
              <a:rPr lang="ru-RU" dirty="0" smtClean="0"/>
              <a:t>Наша работа начинается с утреннего приёма детей в группу. Приём детей осуществляется в раздевалке группы, где находятся индивидуальные шкафчики для детей. </a:t>
            </a:r>
          </a:p>
          <a:p>
            <a:endParaRPr lang="ru-RU" dirty="0"/>
          </a:p>
        </p:txBody>
      </p:sp>
      <p:pic>
        <p:nvPicPr>
          <p:cNvPr id="1026" name="Picture 2" descr="G:\Новая папка\2012-10-24 13.43.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124200"/>
            <a:ext cx="38862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«Магазин»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5362" name="Picture 2" descr="G:\Новая папка\2012-10-25 06.52.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096000" cy="48736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«Больница»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077200" cy="5407152"/>
          </a:xfrm>
        </p:spPr>
        <p:txBody>
          <a:bodyPr/>
          <a:lstStyle/>
          <a:p>
            <a:r>
              <a:rPr lang="ru-RU" dirty="0" smtClean="0"/>
              <a:t>Шапочка и халат для врача</a:t>
            </a:r>
          </a:p>
          <a:p>
            <a:r>
              <a:rPr lang="ru-RU" dirty="0" smtClean="0"/>
              <a:t>Атрибуты для игры : шприц , градусник ,бинты, фонендоскоп и т.д.</a:t>
            </a:r>
          </a:p>
          <a:p>
            <a:r>
              <a:rPr lang="ru-RU" dirty="0" smtClean="0"/>
              <a:t>Различные баночки и коробки из под лекарств</a:t>
            </a:r>
          </a:p>
          <a:p>
            <a:r>
              <a:rPr lang="ru-RU" dirty="0" smtClean="0"/>
              <a:t>Телефон</a:t>
            </a:r>
            <a:endParaRPr lang="ru-RU" dirty="0"/>
          </a:p>
        </p:txBody>
      </p:sp>
      <p:pic>
        <p:nvPicPr>
          <p:cNvPr id="1027" name="Picture 3" descr="G:\новые фото\2012-10-29 09.32.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971800"/>
            <a:ext cx="3810000" cy="3632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«Парикмахерская»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6386" name="Picture 2" descr="G:\Новая папка\2012-10-24 13.55.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3655219" cy="4873625"/>
          </a:xfrm>
          <a:prstGeom prst="rect">
            <a:avLst/>
          </a:prstGeom>
          <a:noFill/>
        </p:spPr>
      </p:pic>
      <p:pic>
        <p:nvPicPr>
          <p:cNvPr id="16387" name="Picture 3" descr="G:\Новая папка\2012-10-24 14.09.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838200"/>
            <a:ext cx="38100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/>
          <a:lstStyle/>
          <a:p>
            <a:r>
              <a:rPr lang="ru-RU" b="1" dirty="0" smtClean="0"/>
              <a:t>В бытовой зоне </a:t>
            </a:r>
            <a:r>
              <a:rPr lang="ru-RU" dirty="0" smtClean="0"/>
              <a:t>располагается </a:t>
            </a:r>
            <a:r>
              <a:rPr lang="ru-RU" b="1" dirty="0" smtClean="0"/>
              <a:t>уголок дежурства</a:t>
            </a:r>
            <a:r>
              <a:rPr lang="ru-RU" dirty="0" smtClean="0"/>
              <a:t>. Цель: формирование умения выполнять обязанности дежурных, воспитывать положительное отношение к труду, самостоятельность.</a:t>
            </a:r>
            <a:endParaRPr lang="ru-RU" dirty="0"/>
          </a:p>
        </p:txBody>
      </p:sp>
      <p:pic>
        <p:nvPicPr>
          <p:cNvPr id="17411" name="Picture 3" descr="G:\Новая папка\2012-10-24 14.10.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2647950" cy="3048000"/>
          </a:xfrm>
          <a:prstGeom prst="rect">
            <a:avLst/>
          </a:prstGeom>
          <a:noFill/>
        </p:spPr>
      </p:pic>
      <p:pic>
        <p:nvPicPr>
          <p:cNvPr id="17412" name="Picture 4" descr="G:\Новая папка\2012-10-24 14.10.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09800"/>
            <a:ext cx="2419350" cy="3225800"/>
          </a:xfrm>
          <a:prstGeom prst="rect">
            <a:avLst/>
          </a:prstGeom>
          <a:noFill/>
        </p:spPr>
      </p:pic>
      <p:pic>
        <p:nvPicPr>
          <p:cNvPr id="17413" name="Picture 5" descr="G:\Новая папка\2012-10-24 14.11.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09800"/>
            <a:ext cx="23622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305800" cy="6016752"/>
          </a:xfrm>
        </p:spPr>
        <p:txBody>
          <a:bodyPr/>
          <a:lstStyle/>
          <a:p>
            <a:r>
              <a:rPr lang="ru-RU" dirty="0" smtClean="0"/>
              <a:t>Создавая нашу развивающую среду мы постарались сделать её информативно богатой, что обеспечивается разнообразием тематики, многообразием дидактического и информационного материала. Все компоненты развивающей среды сочетаются между собой по содержанию, художественному решению, обеспечивают содержательное общение взрослых и детей.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r>
              <a:rPr lang="ru-RU" dirty="0" smtClean="0"/>
              <a:t>Здесь же расположен информационный уголок для родителей, куда помещается необходимая информация по детскому саду, консультации и советы родителям.</a:t>
            </a:r>
          </a:p>
          <a:p>
            <a:endParaRPr lang="ru-RU" dirty="0"/>
          </a:p>
        </p:txBody>
      </p:sp>
      <p:pic>
        <p:nvPicPr>
          <p:cNvPr id="2050" name="Picture 2" descr="G:\Новая папка\2012-10-24 13.43.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95600"/>
            <a:ext cx="54102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969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доска для детского творчества </a:t>
            </a:r>
            <a:r>
              <a:rPr lang="ru-RU" sz="2200" dirty="0" smtClean="0">
                <a:solidFill>
                  <a:srgbClr val="0070C0"/>
                </a:solidFill>
              </a:rPr>
              <a:t>И ПАПКИ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            ДЛЯ ХРАНЕНИЯ ДЕТСКИХ РИСУНКОВ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G:\Новая папка\2012-10-24 13.46.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3275409" cy="2206592"/>
          </a:xfrm>
          <a:prstGeom prst="rect">
            <a:avLst/>
          </a:prstGeom>
          <a:noFill/>
        </p:spPr>
      </p:pic>
      <p:pic>
        <p:nvPicPr>
          <p:cNvPr id="3075" name="Picture 3" descr="G:\Новая папка\2012-10-24 13.46.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447800"/>
            <a:ext cx="3124200" cy="2241274"/>
          </a:xfrm>
          <a:prstGeom prst="rect">
            <a:avLst/>
          </a:prstGeom>
          <a:noFill/>
        </p:spPr>
      </p:pic>
      <p:pic>
        <p:nvPicPr>
          <p:cNvPr id="3076" name="Picture 4" descr="G:\Новая папка\2012-10-24 13.46.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962400"/>
            <a:ext cx="40386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/>
          <a:lstStyle/>
          <a:p>
            <a:r>
              <a:rPr lang="ru-RU" dirty="0" smtClean="0"/>
              <a:t>В раздевалке нашей группы помещён </a:t>
            </a:r>
            <a:r>
              <a:rPr lang="ru-RU" b="1" dirty="0" smtClean="0"/>
              <a:t>уголок физического развития</a:t>
            </a:r>
            <a:r>
              <a:rPr lang="ru-RU" dirty="0" smtClean="0"/>
              <a:t>, целью которого является развитие двигательной активности и физических качеств детей. Предметное наполнение уголка применяется в подвижных играх (в группе и на улице), индивидуальной двигательной деятельности, в свободной деятельности детей. </a:t>
            </a:r>
          </a:p>
          <a:p>
            <a:endParaRPr lang="ru-RU" dirty="0"/>
          </a:p>
        </p:txBody>
      </p:sp>
      <p:pic>
        <p:nvPicPr>
          <p:cNvPr id="4098" name="Picture 2" descr="G:\Новая папка\2012-10-24 13.44.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429000"/>
            <a:ext cx="3048000" cy="2971800"/>
          </a:xfrm>
          <a:prstGeom prst="rect">
            <a:avLst/>
          </a:prstGeom>
          <a:noFill/>
        </p:spPr>
      </p:pic>
      <p:pic>
        <p:nvPicPr>
          <p:cNvPr id="4099" name="Picture 3" descr="G:\Новая папка\2012-10-24 13.44.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29000"/>
            <a:ext cx="28194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/>
          <a:lstStyle/>
          <a:p>
            <a:r>
              <a:rPr lang="ru-RU" b="1" dirty="0" smtClean="0"/>
              <a:t>Учебная зона</a:t>
            </a:r>
            <a:r>
              <a:rPr lang="ru-RU" dirty="0" smtClean="0"/>
              <a:t> расположена таким образом, чтобы свет на рабочие столы попадал с левой стороны. Столы для занятий размещены в соответствии с нормами </a:t>
            </a:r>
            <a:r>
              <a:rPr lang="ru-RU" dirty="0" err="1" smtClean="0"/>
              <a:t>СанПиНа</a:t>
            </a:r>
            <a:r>
              <a:rPr lang="ru-RU" dirty="0" smtClean="0"/>
              <a:t>. Каждый стол промаркирован в соответствии с ростом детей.</a:t>
            </a:r>
          </a:p>
          <a:p>
            <a:endParaRPr lang="ru-RU" dirty="0"/>
          </a:p>
        </p:txBody>
      </p:sp>
      <p:pic>
        <p:nvPicPr>
          <p:cNvPr id="5122" name="Picture 2" descr="G:\Новая папка\2012-10-24 14.11.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667000"/>
            <a:ext cx="48006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077200" cy="5788152"/>
          </a:xfrm>
        </p:spPr>
        <p:txBody>
          <a:bodyPr/>
          <a:lstStyle/>
          <a:p>
            <a:r>
              <a:rPr lang="ru-RU" dirty="0" smtClean="0"/>
              <a:t>Целью </a:t>
            </a:r>
            <a:r>
              <a:rPr lang="ru-RU" b="1" dirty="0" smtClean="0"/>
              <a:t>центра творчества</a:t>
            </a:r>
            <a:r>
              <a:rPr lang="ru-RU" dirty="0" smtClean="0"/>
              <a:t> является формирование творческого потенциала детей, развитие интереса к </a:t>
            </a:r>
            <a:r>
              <a:rPr lang="ru-RU" dirty="0" err="1" smtClean="0"/>
              <a:t>изодеятельности</a:t>
            </a:r>
            <a:r>
              <a:rPr lang="ru-RU" dirty="0" smtClean="0"/>
              <a:t>, формирование эстетического восприятия, воображения, художественно-творческих способностей, самостоятельности, активности. В этом центре дети обычно проводят много времени, рисуя, создавая поделки из пластилина, вырезая из бумаги и т. д. </a:t>
            </a:r>
          </a:p>
          <a:p>
            <a:endParaRPr lang="ru-RU" dirty="0"/>
          </a:p>
        </p:txBody>
      </p:sp>
      <p:pic>
        <p:nvPicPr>
          <p:cNvPr id="6146" name="Picture 2" descr="G:\Новая папка\2012-10-24 13.54.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7338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новые фото\2012-10-29 14.57.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05200"/>
            <a:ext cx="4876800" cy="3124200"/>
          </a:xfrm>
          <a:prstGeom prst="rect">
            <a:avLst/>
          </a:prstGeom>
          <a:noFill/>
        </p:spPr>
      </p:pic>
      <p:pic>
        <p:nvPicPr>
          <p:cNvPr id="3075" name="Picture 3" descr="G:\новые фото\2012-10-29 14.58.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49530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467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G:\новые фото\2012-10-29 14.55.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4876800" cy="3124200"/>
          </a:xfrm>
          <a:prstGeom prst="rect">
            <a:avLst/>
          </a:prstGeom>
          <a:noFill/>
        </p:spPr>
      </p:pic>
      <p:pic>
        <p:nvPicPr>
          <p:cNvPr id="2051" name="Picture 3" descr="G:\новые фото\2012-10-29 14.56.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505200"/>
            <a:ext cx="48768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192</TotalTime>
  <Words>590</Words>
  <Application>Microsoft Office PowerPoint</Application>
  <PresentationFormat>Экран (4:3)</PresentationFormat>
  <Paragraphs>40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Century Schoolbook</vt:lpstr>
      <vt:lpstr>Wingdings</vt:lpstr>
      <vt:lpstr>Wingdings 2</vt:lpstr>
      <vt:lpstr>Эркер</vt:lpstr>
      <vt:lpstr>Предметно-развивающая    среда в средней группе </vt:lpstr>
      <vt:lpstr>Презентация PowerPoint</vt:lpstr>
      <vt:lpstr>Презентация PowerPoint</vt:lpstr>
      <vt:lpstr>доска для детского творчества И ПАПКИ             ДЛЯ ХРАНЕНИЯ ДЕТСКИХ РИСУНКОВ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Природный материал</vt:lpstr>
      <vt:lpstr>Презентация PowerPoint</vt:lpstr>
      <vt:lpstr>Презентация PowerPoint</vt:lpstr>
      <vt:lpstr>Презентация PowerPoint</vt:lpstr>
      <vt:lpstr>Рядом находится уголок безопасности:  </vt:lpstr>
      <vt:lpstr>Наша развивающая среда соответствует интересам мальчиков и девочек. «Семья» </vt:lpstr>
      <vt:lpstr>«Магазин»</vt:lpstr>
      <vt:lpstr>«Больница»</vt:lpstr>
      <vt:lpstr>«Парикмахерская»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   среда в средней группе №3    «Умники»</dc:title>
  <dc:creator>Виталий</dc:creator>
  <cp:lastModifiedBy>Алексей Мишарин</cp:lastModifiedBy>
  <cp:revision>26</cp:revision>
  <dcterms:created xsi:type="dcterms:W3CDTF">2012-10-26T13:44:49Z</dcterms:created>
  <dcterms:modified xsi:type="dcterms:W3CDTF">2015-03-26T16:55:46Z</dcterms:modified>
</cp:coreProperties>
</file>