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59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2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12 апреля 1961 года</a:t>
            </a:r>
            <a:br>
              <a:rPr lang="ru-RU" sz="2800" dirty="0" smtClean="0"/>
            </a:br>
            <a:r>
              <a:rPr lang="ru-RU" sz="2800" dirty="0" smtClean="0"/>
              <a:t> первый человек в мире полетел в космос.</a:t>
            </a:r>
            <a:br>
              <a:rPr lang="ru-RU" sz="2800" dirty="0" smtClean="0"/>
            </a:br>
            <a:r>
              <a:rPr lang="ru-RU" sz="2800" dirty="0" smtClean="0"/>
              <a:t>Гагарин Юрий Алексеевич.</a:t>
            </a:r>
            <a:endParaRPr lang="ru-RU" sz="2800" dirty="0"/>
          </a:p>
        </p:txBody>
      </p:sp>
      <p:pic>
        <p:nvPicPr>
          <p:cNvPr id="5" name="Рисунок 4" descr="SoshlemaYurijaGagarinafotoshopomstyorlinadpisSSS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263285"/>
            <a:ext cx="4238638" cy="4942252"/>
          </a:xfrm>
          <a:prstGeom prst="rect">
            <a:avLst/>
          </a:prstGeom>
        </p:spPr>
      </p:pic>
      <p:pic>
        <p:nvPicPr>
          <p:cNvPr id="9" name="~PP1156.WAV">
            <a:hlinkClick r:id="" action="ppaction://media"/>
          </p:cNvPr>
          <p:cNvPicPr>
            <a:picLocks noRot="1" noChangeAspect="1"/>
          </p:cNvPicPr>
          <p:nvPr>
            <a:wavAudioFile r:embed="rId1" name="~PP115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 ноября 1957 года </a:t>
            </a:r>
            <a:br>
              <a:rPr lang="ru-RU" sz="3600" dirty="0" smtClean="0"/>
            </a:br>
            <a:r>
              <a:rPr lang="ru-RU" sz="3100" dirty="0" smtClean="0"/>
              <a:t>первый полет в космос совершила собака Лайка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df0975a903735c8d31b04bc53f3378d_i-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181086"/>
            <a:ext cx="3714761" cy="4870464"/>
          </a:xfrm>
          <a:prstGeom prst="rect">
            <a:avLst/>
          </a:prstGeom>
        </p:spPr>
      </p:pic>
      <p:pic>
        <p:nvPicPr>
          <p:cNvPr id="7" name="~PP2050.WAV">
            <a:hlinkClick r:id="" action="ppaction://media"/>
          </p:cNvPr>
          <p:cNvPicPr>
            <a:picLocks noRot="1" noChangeAspect="1"/>
          </p:cNvPicPr>
          <p:nvPr>
            <a:wavAudioFile r:embed="rId1" name="~PP205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Белка и Стрелка</a:t>
            </a:r>
            <a:endParaRPr lang="ru-RU" sz="3200" dirty="0"/>
          </a:p>
        </p:txBody>
      </p:sp>
      <p:pic>
        <p:nvPicPr>
          <p:cNvPr id="4" name="Рисунок 3" descr="img 55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857232"/>
            <a:ext cx="4938573" cy="5572140"/>
          </a:xfrm>
          <a:prstGeom prst="rect">
            <a:avLst/>
          </a:prstGeom>
        </p:spPr>
      </p:pic>
      <p:pic>
        <p:nvPicPr>
          <p:cNvPr id="7" name="~PP1828.WAV">
            <a:hlinkClick r:id="" action="ppaction://media"/>
          </p:cNvPr>
          <p:cNvPicPr>
            <a:picLocks noRot="1" noChangeAspect="1"/>
          </p:cNvPicPr>
          <p:nvPr>
            <a:wavAudioFile r:embed="rId1" name="~PP182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Первая женщина космонавт – Валентина Терешкова</a:t>
            </a:r>
            <a:endParaRPr lang="ru-RU" sz="2800" dirty="0"/>
          </a:p>
        </p:txBody>
      </p:sp>
      <p:pic>
        <p:nvPicPr>
          <p:cNvPr id="4" name="Рисунок 3" descr="image_image_1327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6738985" cy="5054240"/>
          </a:xfrm>
          <a:prstGeom prst="rect">
            <a:avLst/>
          </a:prstGeom>
        </p:spPr>
      </p:pic>
      <p:pic>
        <p:nvPicPr>
          <p:cNvPr id="7" name="~PP438.WAV">
            <a:hlinkClick r:id="" action="ppaction://media"/>
          </p:cNvPr>
          <p:cNvPicPr>
            <a:picLocks noRot="1" noChangeAspect="1"/>
          </p:cNvPicPr>
          <p:nvPr>
            <a:wavAudioFile r:embed="rId1" name="~PP43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</Words>
  <Application>Microsoft Office PowerPoint</Application>
  <PresentationFormat>Экран (4:3)</PresentationFormat>
  <Paragraphs>4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12 апреля 1961 года  первый человек в мире полетел в космос. Гагарин Юрий Алексеевич.</vt:lpstr>
      <vt:lpstr>3 ноября 1957 года  первый полет в космос совершила собака Лайка.</vt:lpstr>
      <vt:lpstr>Белка и Стрелка</vt:lpstr>
      <vt:lpstr>Первая женщина космонавт – Валентина Терешкова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19</cp:revision>
  <dcterms:created xsi:type="dcterms:W3CDTF">2016-04-10T10:16:04Z</dcterms:created>
  <dcterms:modified xsi:type="dcterms:W3CDTF">2020-04-05T15:10:01Z</dcterms:modified>
</cp:coreProperties>
</file>