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66" r:id="rId3"/>
    <p:sldId id="269" r:id="rId4"/>
    <p:sldId id="263" r:id="rId5"/>
    <p:sldId id="271" r:id="rId6"/>
    <p:sldId id="272" r:id="rId7"/>
    <p:sldId id="270" r:id="rId8"/>
    <p:sldId id="273" r:id="rId9"/>
    <p:sldId id="275" r:id="rId10"/>
    <p:sldId id="274" r:id="rId11"/>
    <p:sldId id="277" r:id="rId12"/>
    <p:sldId id="268" r:id="rId13"/>
    <p:sldId id="278" r:id="rId14"/>
    <p:sldId id="279" r:id="rId15"/>
    <p:sldId id="267" r:id="rId16"/>
    <p:sldId id="284" r:id="rId17"/>
    <p:sldId id="285" r:id="rId18"/>
    <p:sldId id="283" r:id="rId19"/>
    <p:sldId id="282" r:id="rId20"/>
    <p:sldId id="286" r:id="rId21"/>
    <p:sldId id="287" r:id="rId22"/>
    <p:sldId id="288" r:id="rId23"/>
    <p:sldId id="289" r:id="rId24"/>
    <p:sldId id="280" r:id="rId25"/>
    <p:sldId id="281" r:id="rId26"/>
    <p:sldId id="290" r:id="rId27"/>
    <p:sldId id="264" r:id="rId28"/>
    <p:sldId id="291" r:id="rId29"/>
    <p:sldId id="265" r:id="rId30"/>
    <p:sldId id="294" r:id="rId31"/>
    <p:sldId id="295" r:id="rId32"/>
    <p:sldId id="296" r:id="rId33"/>
    <p:sldId id="297" r:id="rId34"/>
    <p:sldId id="300" r:id="rId35"/>
    <p:sldId id="292" r:id="rId36"/>
    <p:sldId id="301" r:id="rId37"/>
    <p:sldId id="298" r:id="rId38"/>
    <p:sldId id="299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49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F1AB0B-DD5F-47E4-9C9D-D75CC49DAA73}" type="doc">
      <dgm:prSet loTypeId="urn:microsoft.com/office/officeart/2005/8/layout/equation2" loCatId="relationship" qsTypeId="urn:microsoft.com/office/officeart/2005/8/quickstyle/simple5" qsCatId="simple" csTypeId="urn:microsoft.com/office/officeart/2005/8/colors/accent3_2" csCatId="accent3" phldr="1"/>
      <dgm:spPr/>
    </dgm:pt>
    <dgm:pt modelId="{31351545-5BD5-457C-8E42-B85C73FDF84D}">
      <dgm:prSet phldrT="[Текст]"/>
      <dgm:spPr/>
      <dgm:t>
        <a:bodyPr/>
        <a:lstStyle/>
        <a:p>
          <a:r>
            <a:rPr lang="ru-RU" b="1" dirty="0" smtClean="0"/>
            <a:t>Требования к условиям реализации Программы</a:t>
          </a:r>
          <a:endParaRPr lang="ru-RU" b="1" dirty="0"/>
        </a:p>
      </dgm:t>
    </dgm:pt>
    <dgm:pt modelId="{0D8D964E-AFF9-4BFD-89BE-1C2C83B39A08}" type="parTrans" cxnId="{73ABC2B7-6A09-438A-BFEA-C3B3FED41735}">
      <dgm:prSet/>
      <dgm:spPr/>
      <dgm:t>
        <a:bodyPr/>
        <a:lstStyle/>
        <a:p>
          <a:endParaRPr lang="ru-RU"/>
        </a:p>
      </dgm:t>
    </dgm:pt>
    <dgm:pt modelId="{24A537EE-1A6D-444B-9D24-CAC6CAAA5C7A}" type="sibTrans" cxnId="{73ABC2B7-6A09-438A-BFEA-C3B3FED41735}">
      <dgm:prSet/>
      <dgm:spPr/>
      <dgm:t>
        <a:bodyPr/>
        <a:lstStyle/>
        <a:p>
          <a:endParaRPr lang="ru-RU"/>
        </a:p>
      </dgm:t>
    </dgm:pt>
    <dgm:pt modelId="{B516700D-E47E-4C4F-BE21-1669E2347D76}">
      <dgm:prSet phldrT="[Текст]"/>
      <dgm:spPr/>
      <dgm:t>
        <a:bodyPr/>
        <a:lstStyle/>
        <a:p>
          <a:r>
            <a:rPr lang="ru-RU" b="1" dirty="0" smtClean="0"/>
            <a:t>Требования к условиям освоения Программы</a:t>
          </a:r>
          <a:endParaRPr lang="ru-RU" b="1" dirty="0"/>
        </a:p>
      </dgm:t>
    </dgm:pt>
    <dgm:pt modelId="{C3386E0F-7885-4FDD-A107-72A590094DB1}" type="parTrans" cxnId="{188E841F-1D89-4853-862C-DBAED5078DF4}">
      <dgm:prSet/>
      <dgm:spPr/>
      <dgm:t>
        <a:bodyPr/>
        <a:lstStyle/>
        <a:p>
          <a:endParaRPr lang="ru-RU"/>
        </a:p>
      </dgm:t>
    </dgm:pt>
    <dgm:pt modelId="{A29566A2-EA95-469D-90E6-75CD002DD815}" type="sibTrans" cxnId="{188E841F-1D89-4853-862C-DBAED5078DF4}">
      <dgm:prSet/>
      <dgm:spPr/>
      <dgm:t>
        <a:bodyPr/>
        <a:lstStyle/>
        <a:p>
          <a:endParaRPr lang="ru-RU"/>
        </a:p>
      </dgm:t>
    </dgm:pt>
    <dgm:pt modelId="{694525AA-D326-4154-B33F-E8D49532BD96}">
      <dgm:prSet phldrT="[Текст]" custT="1"/>
      <dgm:spPr/>
      <dgm:t>
        <a:bodyPr/>
        <a:lstStyle/>
        <a:p>
          <a:r>
            <a:rPr lang="ru-RU" sz="2400" dirty="0" smtClean="0"/>
            <a:t>ФГОС ДО</a:t>
          </a:r>
          <a:endParaRPr lang="ru-RU" sz="2400" dirty="0"/>
        </a:p>
      </dgm:t>
    </dgm:pt>
    <dgm:pt modelId="{B7974927-2DAF-4922-BFD5-75B707E31DAF}" type="parTrans" cxnId="{FC17291B-EBEC-4A1F-8A14-447CC5A06899}">
      <dgm:prSet/>
      <dgm:spPr/>
      <dgm:t>
        <a:bodyPr/>
        <a:lstStyle/>
        <a:p>
          <a:endParaRPr lang="ru-RU"/>
        </a:p>
      </dgm:t>
    </dgm:pt>
    <dgm:pt modelId="{4DA01B8C-28DB-49F9-A7E6-58592A96C4C2}" type="sibTrans" cxnId="{FC17291B-EBEC-4A1F-8A14-447CC5A06899}">
      <dgm:prSet/>
      <dgm:spPr/>
      <dgm:t>
        <a:bodyPr/>
        <a:lstStyle/>
        <a:p>
          <a:endParaRPr lang="ru-RU"/>
        </a:p>
      </dgm:t>
    </dgm:pt>
    <dgm:pt modelId="{3FD1579A-A343-48FE-906C-347D8B762E7D}">
      <dgm:prSet/>
      <dgm:spPr/>
      <dgm:t>
        <a:bodyPr/>
        <a:lstStyle/>
        <a:p>
          <a:r>
            <a:rPr lang="ru-RU" b="1" dirty="0" smtClean="0"/>
            <a:t>Требования к структуре Программы  и её объёму</a:t>
          </a:r>
          <a:endParaRPr lang="ru-RU" b="1" dirty="0"/>
        </a:p>
      </dgm:t>
    </dgm:pt>
    <dgm:pt modelId="{41E24811-3A72-4367-995E-4DB6AF6E932C}" type="parTrans" cxnId="{7CBC6B28-54B3-41CD-87EB-074436C16461}">
      <dgm:prSet/>
      <dgm:spPr/>
      <dgm:t>
        <a:bodyPr/>
        <a:lstStyle/>
        <a:p>
          <a:endParaRPr lang="ru-RU"/>
        </a:p>
      </dgm:t>
    </dgm:pt>
    <dgm:pt modelId="{3E432841-5C5E-4C0C-8EE6-C12DBC3701F0}" type="sibTrans" cxnId="{7CBC6B28-54B3-41CD-87EB-074436C16461}">
      <dgm:prSet/>
      <dgm:spPr/>
      <dgm:t>
        <a:bodyPr/>
        <a:lstStyle/>
        <a:p>
          <a:endParaRPr lang="ru-RU"/>
        </a:p>
      </dgm:t>
    </dgm:pt>
    <dgm:pt modelId="{ACDD7255-5E51-4A45-BF23-BAB4513AF550}" type="pres">
      <dgm:prSet presAssocID="{B8F1AB0B-DD5F-47E4-9C9D-D75CC49DAA73}" presName="Name0" presStyleCnt="0">
        <dgm:presLayoutVars>
          <dgm:dir/>
          <dgm:resizeHandles val="exact"/>
        </dgm:presLayoutVars>
      </dgm:prSet>
      <dgm:spPr/>
    </dgm:pt>
    <dgm:pt modelId="{1EC4BFEE-9EFB-4446-8D64-532A00055FF4}" type="pres">
      <dgm:prSet presAssocID="{B8F1AB0B-DD5F-47E4-9C9D-D75CC49DAA73}" presName="vNodes" presStyleCnt="0"/>
      <dgm:spPr/>
    </dgm:pt>
    <dgm:pt modelId="{9FE3EAE2-0A05-43E9-8464-A89258487466}" type="pres">
      <dgm:prSet presAssocID="{3FD1579A-A343-48FE-906C-347D8B762E7D}" presName="node" presStyleLbl="node1" presStyleIdx="0" presStyleCnt="4" custScaleX="150949" custScaleY="143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ABD97-46E2-4C59-A77E-5486B9FA21AE}" type="pres">
      <dgm:prSet presAssocID="{3E432841-5C5E-4C0C-8EE6-C12DBC3701F0}" presName="spacerT" presStyleCnt="0"/>
      <dgm:spPr/>
    </dgm:pt>
    <dgm:pt modelId="{D5D40E27-CE8A-4187-968A-3753661DC046}" type="pres">
      <dgm:prSet presAssocID="{3E432841-5C5E-4C0C-8EE6-C12DBC3701F0}" presName="sibTrans" presStyleLbl="sibTrans2D1" presStyleIdx="0" presStyleCnt="3"/>
      <dgm:spPr/>
      <dgm:t>
        <a:bodyPr/>
        <a:lstStyle/>
        <a:p>
          <a:endParaRPr lang="ru-RU"/>
        </a:p>
      </dgm:t>
    </dgm:pt>
    <dgm:pt modelId="{CC56AFCB-F785-42F4-9442-3D158667097F}" type="pres">
      <dgm:prSet presAssocID="{3E432841-5C5E-4C0C-8EE6-C12DBC3701F0}" presName="spacerB" presStyleCnt="0"/>
      <dgm:spPr/>
    </dgm:pt>
    <dgm:pt modelId="{640351E3-B848-4324-BA76-0CD684EBFB94}" type="pres">
      <dgm:prSet presAssocID="{31351545-5BD5-457C-8E42-B85C73FDF84D}" presName="node" presStyleLbl="node1" presStyleIdx="1" presStyleCnt="4" custScaleX="146135" custScaleY="139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4B9DF-89A1-4A48-AEA7-D48DD11B6892}" type="pres">
      <dgm:prSet presAssocID="{24A537EE-1A6D-444B-9D24-CAC6CAAA5C7A}" presName="spacerT" presStyleCnt="0"/>
      <dgm:spPr/>
    </dgm:pt>
    <dgm:pt modelId="{FB779BCE-EC66-42FF-BFD6-FD4065DE8501}" type="pres">
      <dgm:prSet presAssocID="{24A537EE-1A6D-444B-9D24-CAC6CAAA5C7A}" presName="sibTrans" presStyleLbl="sibTrans2D1" presStyleIdx="1" presStyleCnt="3"/>
      <dgm:spPr/>
      <dgm:t>
        <a:bodyPr/>
        <a:lstStyle/>
        <a:p>
          <a:endParaRPr lang="ru-RU"/>
        </a:p>
      </dgm:t>
    </dgm:pt>
    <dgm:pt modelId="{14866C0E-730A-4DF7-AA87-9EAFA1A159B9}" type="pres">
      <dgm:prSet presAssocID="{24A537EE-1A6D-444B-9D24-CAC6CAAA5C7A}" presName="spacerB" presStyleCnt="0"/>
      <dgm:spPr/>
    </dgm:pt>
    <dgm:pt modelId="{A1A94AFC-394B-4258-9123-EC41F3990470}" type="pres">
      <dgm:prSet presAssocID="{B516700D-E47E-4C4F-BE21-1669E2347D76}" presName="node" presStyleLbl="node1" presStyleIdx="2" presStyleCnt="4" custScaleX="145964" custScaleY="128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D9C6F-AFE7-4D45-88CE-DF8E0B486939}" type="pres">
      <dgm:prSet presAssocID="{B8F1AB0B-DD5F-47E4-9C9D-D75CC49DAA73}" presName="sibTransLast" presStyleLbl="sibTrans2D1" presStyleIdx="2" presStyleCnt="3"/>
      <dgm:spPr/>
      <dgm:t>
        <a:bodyPr/>
        <a:lstStyle/>
        <a:p>
          <a:endParaRPr lang="ru-RU"/>
        </a:p>
      </dgm:t>
    </dgm:pt>
    <dgm:pt modelId="{280CC757-65BC-485F-BE3F-6E439F47AA1A}" type="pres">
      <dgm:prSet presAssocID="{B8F1AB0B-DD5F-47E4-9C9D-D75CC49DAA73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785F0DEF-4FE0-4647-9110-DD2219E8BB2E}" type="pres">
      <dgm:prSet presAssocID="{B8F1AB0B-DD5F-47E4-9C9D-D75CC49DAA73}" presName="lastNode" presStyleLbl="node1" presStyleIdx="3" presStyleCnt="4" custLinFactNeighborX="18650" custLinFactNeighborY="4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D88AB8-99F0-4A6D-96AF-55C2C32CBF31}" type="presOf" srcId="{3FD1579A-A343-48FE-906C-347D8B762E7D}" destId="{9FE3EAE2-0A05-43E9-8464-A89258487466}" srcOrd="0" destOrd="0" presId="urn:microsoft.com/office/officeart/2005/8/layout/equation2"/>
    <dgm:cxn modelId="{8BD6E67A-43D1-43F6-9E08-BDA2297DE816}" type="presOf" srcId="{31351545-5BD5-457C-8E42-B85C73FDF84D}" destId="{640351E3-B848-4324-BA76-0CD684EBFB94}" srcOrd="0" destOrd="0" presId="urn:microsoft.com/office/officeart/2005/8/layout/equation2"/>
    <dgm:cxn modelId="{3D890D69-6AE8-4D19-A67E-E4E329A7E7CF}" type="presOf" srcId="{694525AA-D326-4154-B33F-E8D49532BD96}" destId="{785F0DEF-4FE0-4647-9110-DD2219E8BB2E}" srcOrd="0" destOrd="0" presId="urn:microsoft.com/office/officeart/2005/8/layout/equation2"/>
    <dgm:cxn modelId="{ACE008CF-0285-48E8-89F6-38DF1AA20789}" type="presOf" srcId="{24A537EE-1A6D-444B-9D24-CAC6CAAA5C7A}" destId="{FB779BCE-EC66-42FF-BFD6-FD4065DE8501}" srcOrd="0" destOrd="0" presId="urn:microsoft.com/office/officeart/2005/8/layout/equation2"/>
    <dgm:cxn modelId="{188E841F-1D89-4853-862C-DBAED5078DF4}" srcId="{B8F1AB0B-DD5F-47E4-9C9D-D75CC49DAA73}" destId="{B516700D-E47E-4C4F-BE21-1669E2347D76}" srcOrd="2" destOrd="0" parTransId="{C3386E0F-7885-4FDD-A107-72A590094DB1}" sibTransId="{A29566A2-EA95-469D-90E6-75CD002DD815}"/>
    <dgm:cxn modelId="{3BAEE8FE-384C-4B6A-ABE3-7889D44C21DD}" type="presOf" srcId="{B516700D-E47E-4C4F-BE21-1669E2347D76}" destId="{A1A94AFC-394B-4258-9123-EC41F3990470}" srcOrd="0" destOrd="0" presId="urn:microsoft.com/office/officeart/2005/8/layout/equation2"/>
    <dgm:cxn modelId="{7CBC6B28-54B3-41CD-87EB-074436C16461}" srcId="{B8F1AB0B-DD5F-47E4-9C9D-D75CC49DAA73}" destId="{3FD1579A-A343-48FE-906C-347D8B762E7D}" srcOrd="0" destOrd="0" parTransId="{41E24811-3A72-4367-995E-4DB6AF6E932C}" sibTransId="{3E432841-5C5E-4C0C-8EE6-C12DBC3701F0}"/>
    <dgm:cxn modelId="{33106A6F-BE5C-409C-9CE3-9BC47929BA5E}" type="presOf" srcId="{3E432841-5C5E-4C0C-8EE6-C12DBC3701F0}" destId="{D5D40E27-CE8A-4187-968A-3753661DC046}" srcOrd="0" destOrd="0" presId="urn:microsoft.com/office/officeart/2005/8/layout/equation2"/>
    <dgm:cxn modelId="{73ABC2B7-6A09-438A-BFEA-C3B3FED41735}" srcId="{B8F1AB0B-DD5F-47E4-9C9D-D75CC49DAA73}" destId="{31351545-5BD5-457C-8E42-B85C73FDF84D}" srcOrd="1" destOrd="0" parTransId="{0D8D964E-AFF9-4BFD-89BE-1C2C83B39A08}" sibTransId="{24A537EE-1A6D-444B-9D24-CAC6CAAA5C7A}"/>
    <dgm:cxn modelId="{4D0AEC5F-8C2F-41FF-A74E-07941C46B7E4}" type="presOf" srcId="{A29566A2-EA95-469D-90E6-75CD002DD815}" destId="{280CC757-65BC-485F-BE3F-6E439F47AA1A}" srcOrd="1" destOrd="0" presId="urn:microsoft.com/office/officeart/2005/8/layout/equation2"/>
    <dgm:cxn modelId="{D78F6207-84AA-4923-935D-20C8412DC680}" type="presOf" srcId="{B8F1AB0B-DD5F-47E4-9C9D-D75CC49DAA73}" destId="{ACDD7255-5E51-4A45-BF23-BAB4513AF550}" srcOrd="0" destOrd="0" presId="urn:microsoft.com/office/officeart/2005/8/layout/equation2"/>
    <dgm:cxn modelId="{EFBAD37D-68BD-4105-9484-1C546DE73D1A}" type="presOf" srcId="{A29566A2-EA95-469D-90E6-75CD002DD815}" destId="{26BD9C6F-AFE7-4D45-88CE-DF8E0B486939}" srcOrd="0" destOrd="0" presId="urn:microsoft.com/office/officeart/2005/8/layout/equation2"/>
    <dgm:cxn modelId="{FC17291B-EBEC-4A1F-8A14-447CC5A06899}" srcId="{B8F1AB0B-DD5F-47E4-9C9D-D75CC49DAA73}" destId="{694525AA-D326-4154-B33F-E8D49532BD96}" srcOrd="3" destOrd="0" parTransId="{B7974927-2DAF-4922-BFD5-75B707E31DAF}" sibTransId="{4DA01B8C-28DB-49F9-A7E6-58592A96C4C2}"/>
    <dgm:cxn modelId="{64D984AE-52BA-4E28-9C2E-C5D153F05A1A}" type="presParOf" srcId="{ACDD7255-5E51-4A45-BF23-BAB4513AF550}" destId="{1EC4BFEE-9EFB-4446-8D64-532A00055FF4}" srcOrd="0" destOrd="0" presId="urn:microsoft.com/office/officeart/2005/8/layout/equation2"/>
    <dgm:cxn modelId="{FB01A98A-B7E6-458F-9DBB-2F91F2D43C10}" type="presParOf" srcId="{1EC4BFEE-9EFB-4446-8D64-532A00055FF4}" destId="{9FE3EAE2-0A05-43E9-8464-A89258487466}" srcOrd="0" destOrd="0" presId="urn:microsoft.com/office/officeart/2005/8/layout/equation2"/>
    <dgm:cxn modelId="{3DEE0269-D72E-48D4-B474-B41B6698D4CE}" type="presParOf" srcId="{1EC4BFEE-9EFB-4446-8D64-532A00055FF4}" destId="{24DABD97-46E2-4C59-A77E-5486B9FA21AE}" srcOrd="1" destOrd="0" presId="urn:microsoft.com/office/officeart/2005/8/layout/equation2"/>
    <dgm:cxn modelId="{9A1FC396-1F84-44E8-B0E5-5F648CF80C77}" type="presParOf" srcId="{1EC4BFEE-9EFB-4446-8D64-532A00055FF4}" destId="{D5D40E27-CE8A-4187-968A-3753661DC046}" srcOrd="2" destOrd="0" presId="urn:microsoft.com/office/officeart/2005/8/layout/equation2"/>
    <dgm:cxn modelId="{836210FB-3E1F-41D1-832F-0EDDD609DD25}" type="presParOf" srcId="{1EC4BFEE-9EFB-4446-8D64-532A00055FF4}" destId="{CC56AFCB-F785-42F4-9442-3D158667097F}" srcOrd="3" destOrd="0" presId="urn:microsoft.com/office/officeart/2005/8/layout/equation2"/>
    <dgm:cxn modelId="{EB2AD5B5-F585-4DC9-B956-9875821AE9BF}" type="presParOf" srcId="{1EC4BFEE-9EFB-4446-8D64-532A00055FF4}" destId="{640351E3-B848-4324-BA76-0CD684EBFB94}" srcOrd="4" destOrd="0" presId="urn:microsoft.com/office/officeart/2005/8/layout/equation2"/>
    <dgm:cxn modelId="{1783018B-39A8-402E-8555-D83CF6A42D37}" type="presParOf" srcId="{1EC4BFEE-9EFB-4446-8D64-532A00055FF4}" destId="{CF74B9DF-89A1-4A48-AEA7-D48DD11B6892}" srcOrd="5" destOrd="0" presId="urn:microsoft.com/office/officeart/2005/8/layout/equation2"/>
    <dgm:cxn modelId="{BAEC8B55-0E70-4817-85B1-34AE59866454}" type="presParOf" srcId="{1EC4BFEE-9EFB-4446-8D64-532A00055FF4}" destId="{FB779BCE-EC66-42FF-BFD6-FD4065DE8501}" srcOrd="6" destOrd="0" presId="urn:microsoft.com/office/officeart/2005/8/layout/equation2"/>
    <dgm:cxn modelId="{9C70EA59-CF18-49F1-959C-E6566E6C8D9E}" type="presParOf" srcId="{1EC4BFEE-9EFB-4446-8D64-532A00055FF4}" destId="{14866C0E-730A-4DF7-AA87-9EAFA1A159B9}" srcOrd="7" destOrd="0" presId="urn:microsoft.com/office/officeart/2005/8/layout/equation2"/>
    <dgm:cxn modelId="{D786C508-BB36-46C8-8DE1-FBC665127E6F}" type="presParOf" srcId="{1EC4BFEE-9EFB-4446-8D64-532A00055FF4}" destId="{A1A94AFC-394B-4258-9123-EC41F3990470}" srcOrd="8" destOrd="0" presId="urn:microsoft.com/office/officeart/2005/8/layout/equation2"/>
    <dgm:cxn modelId="{53FD4851-9EEF-44B2-A360-84A27410D76C}" type="presParOf" srcId="{ACDD7255-5E51-4A45-BF23-BAB4513AF550}" destId="{26BD9C6F-AFE7-4D45-88CE-DF8E0B486939}" srcOrd="1" destOrd="0" presId="urn:microsoft.com/office/officeart/2005/8/layout/equation2"/>
    <dgm:cxn modelId="{CB239888-4635-4320-985F-4FA5AFA6D14E}" type="presParOf" srcId="{26BD9C6F-AFE7-4D45-88CE-DF8E0B486939}" destId="{280CC757-65BC-485F-BE3F-6E439F47AA1A}" srcOrd="0" destOrd="0" presId="urn:microsoft.com/office/officeart/2005/8/layout/equation2"/>
    <dgm:cxn modelId="{5BCB4041-0712-4785-A853-8890D4731B92}" type="presParOf" srcId="{ACDD7255-5E51-4A45-BF23-BAB4513AF550}" destId="{785F0DEF-4FE0-4647-9110-DD2219E8BB2E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496F7BC-16C5-401D-B637-15C252DA462E}" type="doc">
      <dgm:prSet loTypeId="urn:microsoft.com/office/officeart/2005/8/layout/chevron2" loCatId="process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98EF0EC6-8BB5-4CD8-BA69-E296A007E10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Обучение с учетом зоны ближайшего развития</a:t>
          </a:r>
          <a:endParaRPr lang="ru-RU" b="1" dirty="0">
            <a:solidFill>
              <a:schemeClr val="tx1"/>
            </a:solidFill>
          </a:endParaRPr>
        </a:p>
      </dgm:t>
    </dgm:pt>
    <dgm:pt modelId="{D5691D13-16E2-4205-B7D0-302F7992D5F3}" type="parTrans" cxnId="{8E58A2D0-2A17-4CC7-B83B-09D47CEDBCB4}">
      <dgm:prSet/>
      <dgm:spPr/>
      <dgm:t>
        <a:bodyPr/>
        <a:lstStyle/>
        <a:p>
          <a:endParaRPr lang="ru-RU"/>
        </a:p>
      </dgm:t>
    </dgm:pt>
    <dgm:pt modelId="{58BC6F5F-5313-457C-A05E-E901F3FE1300}" type="sibTrans" cxnId="{8E58A2D0-2A17-4CC7-B83B-09D47CEDBCB4}">
      <dgm:prSet/>
      <dgm:spPr/>
      <dgm:t>
        <a:bodyPr/>
        <a:lstStyle/>
        <a:p>
          <a:endParaRPr lang="ru-RU"/>
        </a:p>
      </dgm:t>
    </dgm:pt>
    <dgm:pt modelId="{733D5A2B-A56A-4E0F-8222-FF5FC910CC8F}">
      <dgm:prSet phldrT="[Текст]" custT="1"/>
      <dgm:spPr/>
      <dgm:t>
        <a:bodyPr/>
        <a:lstStyle/>
        <a:p>
          <a:r>
            <a:rPr lang="ru-RU" sz="1600" dirty="0" smtClean="0"/>
            <a:t>создание условий для овладения культурными средствами деятельности;</a:t>
          </a:r>
          <a:endParaRPr lang="ru-RU" sz="1600" dirty="0"/>
        </a:p>
      </dgm:t>
    </dgm:pt>
    <dgm:pt modelId="{2E6FED9D-F089-4D03-A2D7-0F6A94FE7BFB}" type="parTrans" cxnId="{8C8EB342-5238-4EFC-85B1-1B71ED5631F8}">
      <dgm:prSet/>
      <dgm:spPr/>
      <dgm:t>
        <a:bodyPr/>
        <a:lstStyle/>
        <a:p>
          <a:endParaRPr lang="ru-RU"/>
        </a:p>
      </dgm:t>
    </dgm:pt>
    <dgm:pt modelId="{22280B7E-3397-4A08-851E-B27D374A17F5}" type="sibTrans" cxnId="{8C8EB342-5238-4EFC-85B1-1B71ED5631F8}">
      <dgm:prSet/>
      <dgm:spPr/>
      <dgm:t>
        <a:bodyPr/>
        <a:lstStyle/>
        <a:p>
          <a:endParaRPr lang="ru-RU"/>
        </a:p>
      </dgm:t>
    </dgm:pt>
    <dgm:pt modelId="{B48575CD-8B99-4D4C-8C46-53939EC9BE42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Взаимодействие с родителями </a:t>
          </a:r>
          <a:endParaRPr lang="ru-RU" b="1" dirty="0">
            <a:solidFill>
              <a:schemeClr val="tx1"/>
            </a:solidFill>
          </a:endParaRPr>
        </a:p>
      </dgm:t>
    </dgm:pt>
    <dgm:pt modelId="{C330E526-171E-48DF-8105-2DA733E609B9}" type="parTrans" cxnId="{EB05AD45-44ED-4E61-89DE-8A246C4ADF9A}">
      <dgm:prSet/>
      <dgm:spPr/>
      <dgm:t>
        <a:bodyPr/>
        <a:lstStyle/>
        <a:p>
          <a:endParaRPr lang="ru-RU"/>
        </a:p>
      </dgm:t>
    </dgm:pt>
    <dgm:pt modelId="{FC54DCA8-F8E7-4CA3-BFFD-B303B7C8AC8E}" type="sibTrans" cxnId="{EB05AD45-44ED-4E61-89DE-8A246C4ADF9A}">
      <dgm:prSet/>
      <dgm:spPr/>
      <dgm:t>
        <a:bodyPr/>
        <a:lstStyle/>
        <a:p>
          <a:endParaRPr lang="ru-RU"/>
        </a:p>
      </dgm:t>
    </dgm:pt>
    <dgm:pt modelId="{9AFF9ABC-8C80-436D-83CC-610C7EC4944F}">
      <dgm:prSet phldrT="[Текст]" custT="1"/>
      <dgm:spPr/>
      <dgm:t>
        <a:bodyPr/>
        <a:lstStyle/>
        <a:p>
          <a:r>
            <a:rPr lang="ru-RU" sz="1600" dirty="0" smtClean="0"/>
            <a:t>по вопросам образования ребенка, непосредственного вовлечения их в образовательную деятельность, в том числе посредством создания образовательных проектов совместно с семьей на основе выявления потребностей и поддержки образовательных инициатив семьи.</a:t>
          </a:r>
          <a:endParaRPr lang="ru-RU" sz="1600" dirty="0"/>
        </a:p>
      </dgm:t>
    </dgm:pt>
    <dgm:pt modelId="{7C6913D8-6DCD-4631-9A6C-25ADB1BF0694}" type="parTrans" cxnId="{AB915E7C-5D63-48FF-9131-17B7E42FC0E0}">
      <dgm:prSet/>
      <dgm:spPr/>
      <dgm:t>
        <a:bodyPr/>
        <a:lstStyle/>
        <a:p>
          <a:endParaRPr lang="ru-RU"/>
        </a:p>
      </dgm:t>
    </dgm:pt>
    <dgm:pt modelId="{92767C87-AED6-4BBE-A692-3DE396D2C70B}" type="sibTrans" cxnId="{AB915E7C-5D63-48FF-9131-17B7E42FC0E0}">
      <dgm:prSet/>
      <dgm:spPr/>
      <dgm:t>
        <a:bodyPr/>
        <a:lstStyle/>
        <a:p>
          <a:endParaRPr lang="ru-RU"/>
        </a:p>
      </dgm:t>
    </dgm:pt>
    <dgm:pt modelId="{79C518D1-94EC-4B0B-992E-88DD6F0D9F78}">
      <dgm:prSet custT="1"/>
      <dgm:spPr/>
      <dgm:t>
        <a:bodyPr/>
        <a:lstStyle/>
        <a:p>
          <a:r>
            <a:rPr lang="ru-RU" sz="1600" dirty="0" smtClean="0"/>
            <a:t>организация видов деятельности, способствующих развитию мышления, речи, общения, воображения и детского творчества, личностного, физического и художественно-эстетического развития детей;</a:t>
          </a:r>
          <a:endParaRPr lang="ru-RU" sz="1600" dirty="0"/>
        </a:p>
      </dgm:t>
    </dgm:pt>
    <dgm:pt modelId="{35474195-D29D-4CD0-97D1-7BAE3F766BF5}" type="parTrans" cxnId="{1D4804F9-4E01-4C39-AE55-809A7CC07E5D}">
      <dgm:prSet/>
      <dgm:spPr/>
      <dgm:t>
        <a:bodyPr/>
        <a:lstStyle/>
        <a:p>
          <a:endParaRPr lang="ru-RU"/>
        </a:p>
      </dgm:t>
    </dgm:pt>
    <dgm:pt modelId="{335DA1AD-8E57-47E2-A604-C6036A2EF8C7}" type="sibTrans" cxnId="{1D4804F9-4E01-4C39-AE55-809A7CC07E5D}">
      <dgm:prSet/>
      <dgm:spPr/>
      <dgm:t>
        <a:bodyPr/>
        <a:lstStyle/>
        <a:p>
          <a:endParaRPr lang="ru-RU"/>
        </a:p>
      </dgm:t>
    </dgm:pt>
    <dgm:pt modelId="{7C686D71-BEC1-448C-B622-D12E47643F4D}">
      <dgm:prSet custT="1"/>
      <dgm:spPr/>
      <dgm:t>
        <a:bodyPr/>
        <a:lstStyle/>
        <a:p>
          <a:r>
            <a:rPr lang="ru-RU" sz="1600" dirty="0" smtClean="0"/>
            <a:t>поддержка спонтанной игры детей, ее обогащение, обеспечение игрового времени и пространства;</a:t>
          </a:r>
          <a:endParaRPr lang="ru-RU" sz="1600" dirty="0"/>
        </a:p>
      </dgm:t>
    </dgm:pt>
    <dgm:pt modelId="{59A00E5D-5E25-4281-9FAA-45BC83561FFE}" type="parTrans" cxnId="{741B0C07-2FB3-4A8D-AC74-2FFBD61AD140}">
      <dgm:prSet/>
      <dgm:spPr/>
      <dgm:t>
        <a:bodyPr/>
        <a:lstStyle/>
        <a:p>
          <a:endParaRPr lang="ru-RU"/>
        </a:p>
      </dgm:t>
    </dgm:pt>
    <dgm:pt modelId="{D146BC33-D341-46D2-9C84-8697A168D49B}" type="sibTrans" cxnId="{741B0C07-2FB3-4A8D-AC74-2FFBD61AD140}">
      <dgm:prSet/>
      <dgm:spPr/>
      <dgm:t>
        <a:bodyPr/>
        <a:lstStyle/>
        <a:p>
          <a:endParaRPr lang="ru-RU"/>
        </a:p>
      </dgm:t>
    </dgm:pt>
    <dgm:pt modelId="{A3E3EEA5-8096-4DF1-83D4-16147CD238FE}">
      <dgm:prSet custT="1"/>
      <dgm:spPr/>
      <dgm:t>
        <a:bodyPr/>
        <a:lstStyle/>
        <a:p>
          <a:r>
            <a:rPr lang="ru-RU" sz="1600" dirty="0" smtClean="0"/>
            <a:t>оценка индивидуального развития детей.</a:t>
          </a:r>
          <a:endParaRPr lang="ru-RU" sz="1600" dirty="0"/>
        </a:p>
      </dgm:t>
    </dgm:pt>
    <dgm:pt modelId="{692B57A5-45EE-46C3-A14B-BB4A72CFF90E}" type="parTrans" cxnId="{1A4B569C-0BBE-40C3-A9C8-23345C0C5D36}">
      <dgm:prSet/>
      <dgm:spPr/>
      <dgm:t>
        <a:bodyPr/>
        <a:lstStyle/>
        <a:p>
          <a:endParaRPr lang="ru-RU"/>
        </a:p>
      </dgm:t>
    </dgm:pt>
    <dgm:pt modelId="{8CDFAC38-3F61-495A-BB45-33A51C0BB994}" type="sibTrans" cxnId="{1A4B569C-0BBE-40C3-A9C8-23345C0C5D36}">
      <dgm:prSet/>
      <dgm:spPr/>
      <dgm:t>
        <a:bodyPr/>
        <a:lstStyle/>
        <a:p>
          <a:endParaRPr lang="ru-RU"/>
        </a:p>
      </dgm:t>
    </dgm:pt>
    <dgm:pt modelId="{90DB3AC7-C20B-48DA-83C7-DB77A5B56C3A}" type="pres">
      <dgm:prSet presAssocID="{E496F7BC-16C5-401D-B637-15C252DA462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A09339-1D80-4B33-A6E3-FFC4DBE12C5E}" type="pres">
      <dgm:prSet presAssocID="{98EF0EC6-8BB5-4CD8-BA69-E296A007E106}" presName="composite" presStyleCnt="0"/>
      <dgm:spPr/>
    </dgm:pt>
    <dgm:pt modelId="{7C546A9F-73DB-457A-BCE0-C3816020DD24}" type="pres">
      <dgm:prSet presAssocID="{98EF0EC6-8BB5-4CD8-BA69-E296A007E106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9A0D9-18F4-42F2-AD5F-D71BE50D88E6}" type="pres">
      <dgm:prSet presAssocID="{98EF0EC6-8BB5-4CD8-BA69-E296A007E106}" presName="descendantText" presStyleLbl="alignAcc1" presStyleIdx="0" presStyleCnt="2" custScaleY="1046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ACEB80-A8BA-4171-A00A-674CC56E39DB}" type="pres">
      <dgm:prSet presAssocID="{58BC6F5F-5313-457C-A05E-E901F3FE1300}" presName="sp" presStyleCnt="0"/>
      <dgm:spPr/>
    </dgm:pt>
    <dgm:pt modelId="{3AC63FA9-BD4A-44B6-A902-BA69CA565CB7}" type="pres">
      <dgm:prSet presAssocID="{B48575CD-8B99-4D4C-8C46-53939EC9BE42}" presName="composite" presStyleCnt="0"/>
      <dgm:spPr/>
    </dgm:pt>
    <dgm:pt modelId="{FB913B74-9900-4AB3-8599-A21AF2B4815C}" type="pres">
      <dgm:prSet presAssocID="{B48575CD-8B99-4D4C-8C46-53939EC9BE42}" presName="parentText" presStyleLbl="alignNode1" presStyleIdx="1" presStyleCnt="2" custLinFactNeighborX="-2619" custLinFactNeighborY="-120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193A3-72D1-4E55-8861-175BD45F596C}" type="pres">
      <dgm:prSet presAssocID="{B48575CD-8B99-4D4C-8C46-53939EC9BE42}" presName="descendantText" presStyleLbl="alignAcc1" presStyleIdx="1" presStyleCnt="2" custScaleX="98977" custScaleY="119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58A2D0-2A17-4CC7-B83B-09D47CEDBCB4}" srcId="{E496F7BC-16C5-401D-B637-15C252DA462E}" destId="{98EF0EC6-8BB5-4CD8-BA69-E296A007E106}" srcOrd="0" destOrd="0" parTransId="{D5691D13-16E2-4205-B7D0-302F7992D5F3}" sibTransId="{58BC6F5F-5313-457C-A05E-E901F3FE1300}"/>
    <dgm:cxn modelId="{AB915E7C-5D63-48FF-9131-17B7E42FC0E0}" srcId="{B48575CD-8B99-4D4C-8C46-53939EC9BE42}" destId="{9AFF9ABC-8C80-436D-83CC-610C7EC4944F}" srcOrd="0" destOrd="0" parTransId="{7C6913D8-6DCD-4631-9A6C-25ADB1BF0694}" sibTransId="{92767C87-AED6-4BBE-A692-3DE396D2C70B}"/>
    <dgm:cxn modelId="{3EF66396-5E83-4FD7-8513-FC1BCACFB2B7}" type="presOf" srcId="{7C686D71-BEC1-448C-B622-D12E47643F4D}" destId="{56A9A0D9-18F4-42F2-AD5F-D71BE50D88E6}" srcOrd="0" destOrd="2" presId="urn:microsoft.com/office/officeart/2005/8/layout/chevron2"/>
    <dgm:cxn modelId="{EB05AD45-44ED-4E61-89DE-8A246C4ADF9A}" srcId="{E496F7BC-16C5-401D-B637-15C252DA462E}" destId="{B48575CD-8B99-4D4C-8C46-53939EC9BE42}" srcOrd="1" destOrd="0" parTransId="{C330E526-171E-48DF-8105-2DA733E609B9}" sibTransId="{FC54DCA8-F8E7-4CA3-BFFD-B303B7C8AC8E}"/>
    <dgm:cxn modelId="{AE215443-3F33-42B6-8510-0C6EF7509CEE}" type="presOf" srcId="{9AFF9ABC-8C80-436D-83CC-610C7EC4944F}" destId="{C0D193A3-72D1-4E55-8861-175BD45F596C}" srcOrd="0" destOrd="0" presId="urn:microsoft.com/office/officeart/2005/8/layout/chevron2"/>
    <dgm:cxn modelId="{8C8EB342-5238-4EFC-85B1-1B71ED5631F8}" srcId="{98EF0EC6-8BB5-4CD8-BA69-E296A007E106}" destId="{733D5A2B-A56A-4E0F-8222-FF5FC910CC8F}" srcOrd="0" destOrd="0" parTransId="{2E6FED9D-F089-4D03-A2D7-0F6A94FE7BFB}" sibTransId="{22280B7E-3397-4A08-851E-B27D374A17F5}"/>
    <dgm:cxn modelId="{74052B9A-B6D9-47C8-939C-78D3BFDBEF5A}" type="presOf" srcId="{733D5A2B-A56A-4E0F-8222-FF5FC910CC8F}" destId="{56A9A0D9-18F4-42F2-AD5F-D71BE50D88E6}" srcOrd="0" destOrd="0" presId="urn:microsoft.com/office/officeart/2005/8/layout/chevron2"/>
    <dgm:cxn modelId="{741B0C07-2FB3-4A8D-AC74-2FFBD61AD140}" srcId="{98EF0EC6-8BB5-4CD8-BA69-E296A007E106}" destId="{7C686D71-BEC1-448C-B622-D12E47643F4D}" srcOrd="2" destOrd="0" parTransId="{59A00E5D-5E25-4281-9FAA-45BC83561FFE}" sibTransId="{D146BC33-D341-46D2-9C84-8697A168D49B}"/>
    <dgm:cxn modelId="{F23643CD-D2DF-4EBF-93EF-428CE4B8B230}" type="presOf" srcId="{B48575CD-8B99-4D4C-8C46-53939EC9BE42}" destId="{FB913B74-9900-4AB3-8599-A21AF2B4815C}" srcOrd="0" destOrd="0" presId="urn:microsoft.com/office/officeart/2005/8/layout/chevron2"/>
    <dgm:cxn modelId="{6B0504E6-30F3-4ACB-86F3-D31E8899B047}" type="presOf" srcId="{98EF0EC6-8BB5-4CD8-BA69-E296A007E106}" destId="{7C546A9F-73DB-457A-BCE0-C3816020DD24}" srcOrd="0" destOrd="0" presId="urn:microsoft.com/office/officeart/2005/8/layout/chevron2"/>
    <dgm:cxn modelId="{1A4B569C-0BBE-40C3-A9C8-23345C0C5D36}" srcId="{98EF0EC6-8BB5-4CD8-BA69-E296A007E106}" destId="{A3E3EEA5-8096-4DF1-83D4-16147CD238FE}" srcOrd="3" destOrd="0" parTransId="{692B57A5-45EE-46C3-A14B-BB4A72CFF90E}" sibTransId="{8CDFAC38-3F61-495A-BB45-33A51C0BB994}"/>
    <dgm:cxn modelId="{5094DC8A-AF5D-4F01-A62F-611C9A4C00AA}" type="presOf" srcId="{E496F7BC-16C5-401D-B637-15C252DA462E}" destId="{90DB3AC7-C20B-48DA-83C7-DB77A5B56C3A}" srcOrd="0" destOrd="0" presId="urn:microsoft.com/office/officeart/2005/8/layout/chevron2"/>
    <dgm:cxn modelId="{0FDC873F-A803-4832-90DA-2F20AC94D0B0}" type="presOf" srcId="{79C518D1-94EC-4B0B-992E-88DD6F0D9F78}" destId="{56A9A0D9-18F4-42F2-AD5F-D71BE50D88E6}" srcOrd="0" destOrd="1" presId="urn:microsoft.com/office/officeart/2005/8/layout/chevron2"/>
    <dgm:cxn modelId="{27536CC0-FC9F-4823-B895-B78F4316982E}" type="presOf" srcId="{A3E3EEA5-8096-4DF1-83D4-16147CD238FE}" destId="{56A9A0D9-18F4-42F2-AD5F-D71BE50D88E6}" srcOrd="0" destOrd="3" presId="urn:microsoft.com/office/officeart/2005/8/layout/chevron2"/>
    <dgm:cxn modelId="{1D4804F9-4E01-4C39-AE55-809A7CC07E5D}" srcId="{98EF0EC6-8BB5-4CD8-BA69-E296A007E106}" destId="{79C518D1-94EC-4B0B-992E-88DD6F0D9F78}" srcOrd="1" destOrd="0" parTransId="{35474195-D29D-4CD0-97D1-7BAE3F766BF5}" sibTransId="{335DA1AD-8E57-47E2-A604-C6036A2EF8C7}"/>
    <dgm:cxn modelId="{CF020B79-58C6-49CD-B285-07CC36BC0BE1}" type="presParOf" srcId="{90DB3AC7-C20B-48DA-83C7-DB77A5B56C3A}" destId="{1AA09339-1D80-4B33-A6E3-FFC4DBE12C5E}" srcOrd="0" destOrd="0" presId="urn:microsoft.com/office/officeart/2005/8/layout/chevron2"/>
    <dgm:cxn modelId="{DF14FD46-A63E-47B0-8743-A2FE8E347569}" type="presParOf" srcId="{1AA09339-1D80-4B33-A6E3-FFC4DBE12C5E}" destId="{7C546A9F-73DB-457A-BCE0-C3816020DD24}" srcOrd="0" destOrd="0" presId="urn:microsoft.com/office/officeart/2005/8/layout/chevron2"/>
    <dgm:cxn modelId="{7B23602D-3BFE-404A-B13B-69182B118FB7}" type="presParOf" srcId="{1AA09339-1D80-4B33-A6E3-FFC4DBE12C5E}" destId="{56A9A0D9-18F4-42F2-AD5F-D71BE50D88E6}" srcOrd="1" destOrd="0" presId="urn:microsoft.com/office/officeart/2005/8/layout/chevron2"/>
    <dgm:cxn modelId="{04883E7B-FF3A-425F-BF70-55E34DC9BFD1}" type="presParOf" srcId="{90DB3AC7-C20B-48DA-83C7-DB77A5B56C3A}" destId="{EEACEB80-A8BA-4171-A00A-674CC56E39DB}" srcOrd="1" destOrd="0" presId="urn:microsoft.com/office/officeart/2005/8/layout/chevron2"/>
    <dgm:cxn modelId="{9C090159-B275-485B-B519-7385B98BA19E}" type="presParOf" srcId="{90DB3AC7-C20B-48DA-83C7-DB77A5B56C3A}" destId="{3AC63FA9-BD4A-44B6-A902-BA69CA565CB7}" srcOrd="2" destOrd="0" presId="urn:microsoft.com/office/officeart/2005/8/layout/chevron2"/>
    <dgm:cxn modelId="{6AAE4D4E-1FC0-43C3-B835-07F175EAA0A5}" type="presParOf" srcId="{3AC63FA9-BD4A-44B6-A902-BA69CA565CB7}" destId="{FB913B74-9900-4AB3-8599-A21AF2B4815C}" srcOrd="0" destOrd="0" presId="urn:microsoft.com/office/officeart/2005/8/layout/chevron2"/>
    <dgm:cxn modelId="{B53663D3-16B1-44B7-B034-53E60ED6ED51}" type="presParOf" srcId="{3AC63FA9-BD4A-44B6-A902-BA69CA565CB7}" destId="{C0D193A3-72D1-4E55-8861-175BD45F596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D8C6F40-8F9F-4B63-B1DB-2DA4A89E628B}" type="doc">
      <dgm:prSet loTypeId="urn:microsoft.com/office/officeart/2005/8/layout/radial3" loCatId="cycle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3A031D64-3797-43B2-B1BC-7CAE6B4F9022}">
      <dgm:prSet phldrT="[Текст]" custT="1"/>
      <dgm:spPr/>
      <dgm:t>
        <a:bodyPr/>
        <a:lstStyle/>
        <a:p>
          <a:r>
            <a:rPr lang="ru-RU" sz="2000" b="1" dirty="0" smtClean="0"/>
            <a:t>ППРС</a:t>
          </a:r>
          <a:endParaRPr lang="ru-RU" sz="2000" dirty="0"/>
        </a:p>
      </dgm:t>
    </dgm:pt>
    <dgm:pt modelId="{45B1F0D4-E75D-48AD-B6D7-EF785D8CBEE9}" type="parTrans" cxnId="{26DFE2CE-2F33-4C4F-9B14-C7795A3B44D5}">
      <dgm:prSet/>
      <dgm:spPr/>
      <dgm:t>
        <a:bodyPr/>
        <a:lstStyle/>
        <a:p>
          <a:endParaRPr lang="ru-RU"/>
        </a:p>
      </dgm:t>
    </dgm:pt>
    <dgm:pt modelId="{FC517B5E-DCC2-4B80-B62C-650028EAC887}" type="sibTrans" cxnId="{26DFE2CE-2F33-4C4F-9B14-C7795A3B44D5}">
      <dgm:prSet/>
      <dgm:spPr/>
      <dgm:t>
        <a:bodyPr/>
        <a:lstStyle/>
        <a:p>
          <a:endParaRPr lang="ru-RU"/>
        </a:p>
      </dgm:t>
    </dgm:pt>
    <dgm:pt modelId="{F4E3359E-9B3F-439E-A884-890C0E57F064}">
      <dgm:prSet phldrT="[Текст]" custT="1"/>
      <dgm:spPr/>
      <dgm:t>
        <a:bodyPr/>
        <a:lstStyle/>
        <a:p>
          <a:r>
            <a:rPr lang="ru-RU" sz="1200" b="1" dirty="0" smtClean="0"/>
            <a:t>РЕАЛИЗАЦИЯ ОБРАЗОВАТЕЛЬНЫХ ПРОГРАММ</a:t>
          </a:r>
          <a:endParaRPr lang="ru-RU" sz="1200" b="1" dirty="0"/>
        </a:p>
      </dgm:t>
    </dgm:pt>
    <dgm:pt modelId="{3FB75C45-3B27-43FA-8BEF-498A9A95CFD0}" type="parTrans" cxnId="{4DAD35F4-800B-4755-8F89-6128F3501798}">
      <dgm:prSet/>
      <dgm:spPr/>
      <dgm:t>
        <a:bodyPr/>
        <a:lstStyle/>
        <a:p>
          <a:endParaRPr lang="ru-RU"/>
        </a:p>
      </dgm:t>
    </dgm:pt>
    <dgm:pt modelId="{A6AAB8F4-3724-4017-9D9B-53CA33190FD4}" type="sibTrans" cxnId="{4DAD35F4-800B-4755-8F89-6128F3501798}">
      <dgm:prSet/>
      <dgm:spPr/>
      <dgm:t>
        <a:bodyPr/>
        <a:lstStyle/>
        <a:p>
          <a:endParaRPr lang="ru-RU"/>
        </a:p>
      </dgm:t>
    </dgm:pt>
    <dgm:pt modelId="{80AD7E96-A65D-42D7-B16A-DC8697A9C4CD}">
      <dgm:prSet phldrT="[Текст]" custT="1"/>
      <dgm:spPr/>
      <dgm:t>
        <a:bodyPr/>
        <a:lstStyle/>
        <a:p>
          <a:r>
            <a:rPr lang="ru-RU" sz="1200" b="1" dirty="0" smtClean="0"/>
            <a:t>РЕАЛИЗАЦИЯ ИНКЛЮЗИВНОГО ОБРАЗОВАНИЯ</a:t>
          </a:r>
        </a:p>
        <a:p>
          <a:r>
            <a:rPr lang="ru-RU" sz="1200" b="1" dirty="0" smtClean="0"/>
            <a:t>(при наличии)</a:t>
          </a:r>
          <a:endParaRPr lang="ru-RU" sz="700" b="1" dirty="0" smtClean="0"/>
        </a:p>
      </dgm:t>
    </dgm:pt>
    <dgm:pt modelId="{973ECADF-0702-4EAE-8A04-3035A5C23897}" type="parTrans" cxnId="{A5AF547B-558B-4A0D-9DF2-83D288071EDA}">
      <dgm:prSet/>
      <dgm:spPr/>
      <dgm:t>
        <a:bodyPr/>
        <a:lstStyle/>
        <a:p>
          <a:endParaRPr lang="ru-RU"/>
        </a:p>
      </dgm:t>
    </dgm:pt>
    <dgm:pt modelId="{57684BF6-34C1-4CFD-9070-FBB4667F8D00}" type="sibTrans" cxnId="{A5AF547B-558B-4A0D-9DF2-83D288071EDA}">
      <dgm:prSet/>
      <dgm:spPr/>
      <dgm:t>
        <a:bodyPr/>
        <a:lstStyle/>
        <a:p>
          <a:endParaRPr lang="ru-RU"/>
        </a:p>
      </dgm:t>
    </dgm:pt>
    <dgm:pt modelId="{B36C35EC-4F41-462F-A602-7072BFDA18E4}">
      <dgm:prSet phldrT="[Текст]"/>
      <dgm:spPr/>
      <dgm:t>
        <a:bodyPr/>
        <a:lstStyle/>
        <a:p>
          <a:r>
            <a:rPr lang="ru-RU" b="1" dirty="0" smtClean="0"/>
            <a:t>НАЦИОНАЛЬНЫЕ, КЛИМАТИЧЕСКИЕ УСЛОВИЯ</a:t>
          </a:r>
          <a:endParaRPr lang="ru-RU" b="1" dirty="0"/>
        </a:p>
      </dgm:t>
    </dgm:pt>
    <dgm:pt modelId="{6C5FBFB8-D832-4D16-A8BD-6CBB7B9F3F6A}" type="parTrans" cxnId="{AAECFA3C-F4DC-4A46-9802-A89A4A088C55}">
      <dgm:prSet/>
      <dgm:spPr/>
      <dgm:t>
        <a:bodyPr/>
        <a:lstStyle/>
        <a:p>
          <a:endParaRPr lang="ru-RU"/>
        </a:p>
      </dgm:t>
    </dgm:pt>
    <dgm:pt modelId="{4104AEFA-0ACE-4017-85B1-221C2C7EEF95}" type="sibTrans" cxnId="{AAECFA3C-F4DC-4A46-9802-A89A4A088C55}">
      <dgm:prSet/>
      <dgm:spPr/>
      <dgm:t>
        <a:bodyPr/>
        <a:lstStyle/>
        <a:p>
          <a:endParaRPr lang="ru-RU"/>
        </a:p>
      </dgm:t>
    </dgm:pt>
    <dgm:pt modelId="{E340D9CA-2001-4AD1-8DEB-7F6ECAD76428}">
      <dgm:prSet phldrT="[Текст]"/>
      <dgm:spPr/>
      <dgm:t>
        <a:bodyPr/>
        <a:lstStyle/>
        <a:p>
          <a:r>
            <a:rPr lang="ru-RU" b="1" dirty="0" smtClean="0"/>
            <a:t>ВОЗРАСТНЫЕ ОСОБЕННОСТИ ДЕТЕЙ </a:t>
          </a:r>
          <a:endParaRPr lang="ru-RU" b="1" dirty="0"/>
        </a:p>
      </dgm:t>
    </dgm:pt>
    <dgm:pt modelId="{DB38A013-CC0A-479D-9091-C698BFBDF0D0}" type="parTrans" cxnId="{203AC25D-838C-4BA5-8CEA-275D633338A9}">
      <dgm:prSet/>
      <dgm:spPr/>
      <dgm:t>
        <a:bodyPr/>
        <a:lstStyle/>
        <a:p>
          <a:endParaRPr lang="ru-RU"/>
        </a:p>
      </dgm:t>
    </dgm:pt>
    <dgm:pt modelId="{9287EA45-97FB-4B35-9E40-6C1FC042638A}" type="sibTrans" cxnId="{203AC25D-838C-4BA5-8CEA-275D633338A9}">
      <dgm:prSet/>
      <dgm:spPr/>
      <dgm:t>
        <a:bodyPr/>
        <a:lstStyle/>
        <a:p>
          <a:endParaRPr lang="ru-RU"/>
        </a:p>
      </dgm:t>
    </dgm:pt>
    <dgm:pt modelId="{CF7E3DE7-7B4E-4DD4-B8B2-DC000ED79010}" type="pres">
      <dgm:prSet presAssocID="{DD8C6F40-8F9F-4B63-B1DB-2DA4A89E628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AD024D-9DAD-47FF-BB57-B806B9AFC7A0}" type="pres">
      <dgm:prSet presAssocID="{DD8C6F40-8F9F-4B63-B1DB-2DA4A89E628B}" presName="radial" presStyleCnt="0">
        <dgm:presLayoutVars>
          <dgm:animLvl val="ctr"/>
        </dgm:presLayoutVars>
      </dgm:prSet>
      <dgm:spPr/>
      <dgm:t>
        <a:bodyPr/>
        <a:lstStyle/>
        <a:p>
          <a:endParaRPr lang="ru-RU"/>
        </a:p>
      </dgm:t>
    </dgm:pt>
    <dgm:pt modelId="{42967DA6-911C-467E-B69E-7665A47C7880}" type="pres">
      <dgm:prSet presAssocID="{3A031D64-3797-43B2-B1BC-7CAE6B4F9022}" presName="centerShape" presStyleLbl="vennNode1" presStyleIdx="0" presStyleCnt="5" custScaleX="85367" custScaleY="87203" custLinFactNeighborX="437" custLinFactNeighborY="-2185"/>
      <dgm:spPr/>
      <dgm:t>
        <a:bodyPr/>
        <a:lstStyle/>
        <a:p>
          <a:endParaRPr lang="ru-RU"/>
        </a:p>
      </dgm:t>
    </dgm:pt>
    <dgm:pt modelId="{164CCDA3-DE47-49B4-B10E-A8D8B44364D2}" type="pres">
      <dgm:prSet presAssocID="{F4E3359E-9B3F-439E-A884-890C0E57F064}" presName="node" presStyleLbl="vennNode1" presStyleIdx="1" presStyleCnt="5" custScaleX="150043" custScaleY="150195" custRadScaleRad="125670" custRadScaleInc="84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2648EA-F023-49B2-BE29-7E7DCD25651C}" type="pres">
      <dgm:prSet presAssocID="{80AD7E96-A65D-42D7-B16A-DC8697A9C4CD}" presName="node" presStyleLbl="vennNode1" presStyleIdx="2" presStyleCnt="5" custScaleX="143580" custScaleY="144300" custRadScaleRad="125676" custRadScaleInc="46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B11D9-9456-4C81-A57B-265017D98F5D}" type="pres">
      <dgm:prSet presAssocID="{B36C35EC-4F41-462F-A602-7072BFDA18E4}" presName="node" presStyleLbl="vennNode1" presStyleIdx="3" presStyleCnt="5" custScaleX="139340" custScaleY="139336" custRadScaleRad="120999" custRadScaleInc="51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C606F0-C08E-4DAE-88F1-FA93FEF6FBBA}" type="pres">
      <dgm:prSet presAssocID="{E340D9CA-2001-4AD1-8DEB-7F6ECAD76428}" presName="node" presStyleLbl="vennNode1" presStyleIdx="4" presStyleCnt="5" custScaleX="144383" custScaleY="144460" custRadScaleRad="121674" custRadScaleInc="12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DAFDD7-25C2-441B-B819-83A89ACAD1A4}" type="presOf" srcId="{80AD7E96-A65D-42D7-B16A-DC8697A9C4CD}" destId="{972648EA-F023-49B2-BE29-7E7DCD25651C}" srcOrd="0" destOrd="0" presId="urn:microsoft.com/office/officeart/2005/8/layout/radial3"/>
    <dgm:cxn modelId="{80CD3402-4CEF-473D-A62C-D99EFF5EB8E2}" type="presOf" srcId="{E340D9CA-2001-4AD1-8DEB-7F6ECAD76428}" destId="{84C606F0-C08E-4DAE-88F1-FA93FEF6FBBA}" srcOrd="0" destOrd="0" presId="urn:microsoft.com/office/officeart/2005/8/layout/radial3"/>
    <dgm:cxn modelId="{DDB36601-0347-4724-B9C6-FE58EAEFD42A}" type="presOf" srcId="{B36C35EC-4F41-462F-A602-7072BFDA18E4}" destId="{DDBB11D9-9456-4C81-A57B-265017D98F5D}" srcOrd="0" destOrd="0" presId="urn:microsoft.com/office/officeart/2005/8/layout/radial3"/>
    <dgm:cxn modelId="{C249816D-DF8B-4FF9-AA22-22815BD8EDF1}" type="presOf" srcId="{3A031D64-3797-43B2-B1BC-7CAE6B4F9022}" destId="{42967DA6-911C-467E-B69E-7665A47C7880}" srcOrd="0" destOrd="0" presId="urn:microsoft.com/office/officeart/2005/8/layout/radial3"/>
    <dgm:cxn modelId="{A5AF547B-558B-4A0D-9DF2-83D288071EDA}" srcId="{3A031D64-3797-43B2-B1BC-7CAE6B4F9022}" destId="{80AD7E96-A65D-42D7-B16A-DC8697A9C4CD}" srcOrd="1" destOrd="0" parTransId="{973ECADF-0702-4EAE-8A04-3035A5C23897}" sibTransId="{57684BF6-34C1-4CFD-9070-FBB4667F8D00}"/>
    <dgm:cxn modelId="{4DAD35F4-800B-4755-8F89-6128F3501798}" srcId="{3A031D64-3797-43B2-B1BC-7CAE6B4F9022}" destId="{F4E3359E-9B3F-439E-A884-890C0E57F064}" srcOrd="0" destOrd="0" parTransId="{3FB75C45-3B27-43FA-8BEF-498A9A95CFD0}" sibTransId="{A6AAB8F4-3724-4017-9D9B-53CA33190FD4}"/>
    <dgm:cxn modelId="{8B7A00DB-F3A4-4E0F-BDAD-B44F1E161C73}" type="presOf" srcId="{DD8C6F40-8F9F-4B63-B1DB-2DA4A89E628B}" destId="{CF7E3DE7-7B4E-4DD4-B8B2-DC000ED79010}" srcOrd="0" destOrd="0" presId="urn:microsoft.com/office/officeart/2005/8/layout/radial3"/>
    <dgm:cxn modelId="{26DFE2CE-2F33-4C4F-9B14-C7795A3B44D5}" srcId="{DD8C6F40-8F9F-4B63-B1DB-2DA4A89E628B}" destId="{3A031D64-3797-43B2-B1BC-7CAE6B4F9022}" srcOrd="0" destOrd="0" parTransId="{45B1F0D4-E75D-48AD-B6D7-EF785D8CBEE9}" sibTransId="{FC517B5E-DCC2-4B80-B62C-650028EAC887}"/>
    <dgm:cxn modelId="{AAECFA3C-F4DC-4A46-9802-A89A4A088C55}" srcId="{3A031D64-3797-43B2-B1BC-7CAE6B4F9022}" destId="{B36C35EC-4F41-462F-A602-7072BFDA18E4}" srcOrd="2" destOrd="0" parTransId="{6C5FBFB8-D832-4D16-A8BD-6CBB7B9F3F6A}" sibTransId="{4104AEFA-0ACE-4017-85B1-221C2C7EEF95}"/>
    <dgm:cxn modelId="{98F1E2B3-0A3F-4F6E-9C6F-C76AFA71A941}" type="presOf" srcId="{F4E3359E-9B3F-439E-A884-890C0E57F064}" destId="{164CCDA3-DE47-49B4-B10E-A8D8B44364D2}" srcOrd="0" destOrd="0" presId="urn:microsoft.com/office/officeart/2005/8/layout/radial3"/>
    <dgm:cxn modelId="{203AC25D-838C-4BA5-8CEA-275D633338A9}" srcId="{3A031D64-3797-43B2-B1BC-7CAE6B4F9022}" destId="{E340D9CA-2001-4AD1-8DEB-7F6ECAD76428}" srcOrd="3" destOrd="0" parTransId="{DB38A013-CC0A-479D-9091-C698BFBDF0D0}" sibTransId="{9287EA45-97FB-4B35-9E40-6C1FC042638A}"/>
    <dgm:cxn modelId="{9CB54413-A132-4E84-9856-545C6EBE9727}" type="presParOf" srcId="{CF7E3DE7-7B4E-4DD4-B8B2-DC000ED79010}" destId="{20AD024D-9DAD-47FF-BB57-B806B9AFC7A0}" srcOrd="0" destOrd="0" presId="urn:microsoft.com/office/officeart/2005/8/layout/radial3"/>
    <dgm:cxn modelId="{957AC9BB-D6F9-42B2-8F7A-1892981580F2}" type="presParOf" srcId="{20AD024D-9DAD-47FF-BB57-B806B9AFC7A0}" destId="{42967DA6-911C-467E-B69E-7665A47C7880}" srcOrd="0" destOrd="0" presId="urn:microsoft.com/office/officeart/2005/8/layout/radial3"/>
    <dgm:cxn modelId="{02BF74BA-78C1-4376-AF32-CD55FF03021C}" type="presParOf" srcId="{20AD024D-9DAD-47FF-BB57-B806B9AFC7A0}" destId="{164CCDA3-DE47-49B4-B10E-A8D8B44364D2}" srcOrd="1" destOrd="0" presId="urn:microsoft.com/office/officeart/2005/8/layout/radial3"/>
    <dgm:cxn modelId="{FDE2E9C6-81AB-4B96-8A31-122F139D698D}" type="presParOf" srcId="{20AD024D-9DAD-47FF-BB57-B806B9AFC7A0}" destId="{972648EA-F023-49B2-BE29-7E7DCD25651C}" srcOrd="2" destOrd="0" presId="urn:microsoft.com/office/officeart/2005/8/layout/radial3"/>
    <dgm:cxn modelId="{58A2E716-1328-49E2-9BED-9860CABBDB21}" type="presParOf" srcId="{20AD024D-9DAD-47FF-BB57-B806B9AFC7A0}" destId="{DDBB11D9-9456-4C81-A57B-265017D98F5D}" srcOrd="3" destOrd="0" presId="urn:microsoft.com/office/officeart/2005/8/layout/radial3"/>
    <dgm:cxn modelId="{4F070EDD-EF6B-425C-AE11-6284C6975747}" type="presParOf" srcId="{20AD024D-9DAD-47FF-BB57-B806B9AFC7A0}" destId="{84C606F0-C08E-4DAE-88F1-FA93FEF6FBBA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/>
      <dgm:spPr/>
      <dgm:t>
        <a:bodyPr/>
        <a:lstStyle/>
        <a:p>
          <a:r>
            <a:rPr lang="ru-RU" dirty="0" smtClean="0"/>
            <a:t>учет санитарно-эпидемиологические правила и нормативы</a:t>
          </a:r>
          <a:endParaRPr lang="ru-RU" dirty="0"/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/>
      <dgm:spPr/>
      <dgm:t>
        <a:bodyPr/>
        <a:lstStyle/>
        <a:p>
          <a:r>
            <a:rPr lang="ru-RU" dirty="0" smtClean="0"/>
            <a:t>требования к пожарной безопасности</a:t>
          </a:r>
          <a:endParaRPr lang="ru-RU" dirty="0"/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/>
      <dgm:spPr/>
      <dgm:t>
        <a:bodyPr/>
        <a:lstStyle/>
        <a:p>
          <a:r>
            <a:rPr lang="ru-RU" dirty="0" smtClean="0"/>
            <a:t>требования к средствам обучения и воспитания </a:t>
          </a:r>
          <a:endParaRPr lang="ru-RU" dirty="0"/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7DC315D4-CF6A-4FD0-9BD4-74329BDFD2E4}">
      <dgm:prSet/>
      <dgm:spPr/>
      <dgm:t>
        <a:bodyPr/>
        <a:lstStyle/>
        <a:p>
          <a:r>
            <a:rPr lang="ru-RU" dirty="0" smtClean="0"/>
            <a:t> оснащенность помещений ППРС</a:t>
          </a:r>
          <a:endParaRPr lang="ru-RU" dirty="0"/>
        </a:p>
      </dgm:t>
    </dgm:pt>
    <dgm:pt modelId="{5CCABB17-000D-4CCF-95EE-675A2ED92E4F}" type="parTrans" cxnId="{4D878B18-29C9-4FCE-AD24-A2A429001A93}">
      <dgm:prSet/>
      <dgm:spPr/>
      <dgm:t>
        <a:bodyPr/>
        <a:lstStyle/>
        <a:p>
          <a:endParaRPr lang="ru-RU"/>
        </a:p>
      </dgm:t>
    </dgm:pt>
    <dgm:pt modelId="{7C8516BD-7CFF-4D90-B72F-8B19AA55BCC9}" type="sibTrans" cxnId="{4D878B18-29C9-4FCE-AD24-A2A429001A93}">
      <dgm:prSet/>
      <dgm:spPr/>
      <dgm:t>
        <a:bodyPr/>
        <a:lstStyle/>
        <a:p>
          <a:endParaRPr lang="ru-RU"/>
        </a:p>
      </dgm:t>
    </dgm:pt>
    <dgm:pt modelId="{CDBA3C88-BD9A-45C0-AE92-37C296F66ACB}">
      <dgm:prSet/>
      <dgm:spPr/>
      <dgm:t>
        <a:bodyPr/>
        <a:lstStyle/>
        <a:p>
          <a:r>
            <a:rPr lang="ru-RU" dirty="0" smtClean="0"/>
            <a:t>материально-техническое обеспечение программы </a:t>
          </a:r>
          <a:endParaRPr lang="ru-RU" dirty="0"/>
        </a:p>
      </dgm:t>
    </dgm:pt>
    <dgm:pt modelId="{27882E36-6FA2-4659-B401-D200AAFC5686}" type="parTrans" cxnId="{1C21D612-8702-4BF3-9037-502C8BC1325A}">
      <dgm:prSet/>
      <dgm:spPr/>
      <dgm:t>
        <a:bodyPr/>
        <a:lstStyle/>
        <a:p>
          <a:endParaRPr lang="ru-RU"/>
        </a:p>
      </dgm:t>
    </dgm:pt>
    <dgm:pt modelId="{C2B0F16A-33B4-4CE4-BB3B-2A9B80C9002A}" type="sibTrans" cxnId="{1C21D612-8702-4BF3-9037-502C8BC1325A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</dgm:pt>
    <dgm:pt modelId="{E9BD361F-BD60-461F-8D02-5C93E37A8958}" type="pres">
      <dgm:prSet presAssocID="{EA99C889-C3C4-4DA2-95A7-54DE057BCAB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5" custScaleX="113890" custScaleY="1462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</dgm:pt>
    <dgm:pt modelId="{2693B1DE-1574-44DE-A6BD-2F47FFF4894F}" type="pres">
      <dgm:prSet presAssocID="{EA99C889-C3C4-4DA2-95A7-54DE057BCAB6}" presName="childText" presStyleLbl="conFgAcc1" presStyleIdx="0" presStyleCnt="5">
        <dgm:presLayoutVars>
          <dgm:bulletEnabled val="1"/>
        </dgm:presLayoutVars>
      </dgm:prSet>
      <dgm:spPr/>
    </dgm:pt>
    <dgm:pt modelId="{1016CE63-0B6F-4F4D-9DD6-0153E55832E3}" type="pres">
      <dgm:prSet presAssocID="{103667F7-D63D-4AB5-906D-AB44F3639BC8}" presName="spaceBetweenRectangles" presStyleCnt="0"/>
      <dgm:spPr/>
    </dgm:pt>
    <dgm:pt modelId="{0C8BB5D9-3B37-4208-B858-C70CBA2250BE}" type="pres">
      <dgm:prSet presAssocID="{DBEB36B6-DE6B-478C-9480-55DFD5B44D03}" presName="parentLin" presStyleCnt="0"/>
      <dgm:spPr/>
    </dgm:pt>
    <dgm:pt modelId="{90ECB009-2161-4FCE-BDBD-5D422FF9BD8B}" type="pres">
      <dgm:prSet presAssocID="{DBEB36B6-DE6B-478C-9480-55DFD5B44D0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5" custScaleX="1148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</dgm:pt>
    <dgm:pt modelId="{339E794D-6153-47BC-BF1A-65FD64E78766}" type="pres">
      <dgm:prSet presAssocID="{DBEB36B6-DE6B-478C-9480-55DFD5B44D03}" presName="childText" presStyleLbl="conFgAcc1" presStyleIdx="1" presStyleCnt="5">
        <dgm:presLayoutVars>
          <dgm:bulletEnabled val="1"/>
        </dgm:presLayoutVars>
      </dgm:prSet>
      <dgm:spPr/>
    </dgm:pt>
    <dgm:pt modelId="{64E10F49-5A94-461C-9370-D25C93396E11}" type="pres">
      <dgm:prSet presAssocID="{C05D037C-50E1-4E8E-81EA-B6C56E5954CE}" presName="spaceBetweenRectangles" presStyleCnt="0"/>
      <dgm:spPr/>
    </dgm:pt>
    <dgm:pt modelId="{09054E1E-F69E-4A64-A01E-348F9071F812}" type="pres">
      <dgm:prSet presAssocID="{EF101EA2-D3EF-4F9A-B170-673B13B2AB99}" presName="parentLin" presStyleCnt="0"/>
      <dgm:spPr/>
    </dgm:pt>
    <dgm:pt modelId="{E4CDCD51-55B5-47A8-A21F-2E13C8497BDF}" type="pres">
      <dgm:prSet presAssocID="{EF101EA2-D3EF-4F9A-B170-673B13B2AB9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5" custScaleX="1148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</dgm:pt>
    <dgm:pt modelId="{04D2C57B-622B-4C5B-8CCA-4660D597A0BA}" type="pres">
      <dgm:prSet presAssocID="{EF101EA2-D3EF-4F9A-B170-673B13B2AB99}" presName="childText" presStyleLbl="conFgAcc1" presStyleIdx="2" presStyleCnt="5">
        <dgm:presLayoutVars>
          <dgm:bulletEnabled val="1"/>
        </dgm:presLayoutVars>
      </dgm:prSet>
      <dgm:spPr/>
    </dgm:pt>
    <dgm:pt modelId="{C9F81653-3F54-4E81-9FED-4F9CE518127D}" type="pres">
      <dgm:prSet presAssocID="{26350F59-EDEC-4ED8-8940-AAA28768F437}" presName="spaceBetweenRectangles" presStyleCnt="0"/>
      <dgm:spPr/>
    </dgm:pt>
    <dgm:pt modelId="{E5B3F690-BD14-43F6-AE30-186B7E0D25FB}" type="pres">
      <dgm:prSet presAssocID="{7DC315D4-CF6A-4FD0-9BD4-74329BDFD2E4}" presName="parentLin" presStyleCnt="0"/>
      <dgm:spPr/>
    </dgm:pt>
    <dgm:pt modelId="{BDA33F08-5B65-4C8A-B073-98578CAD4843}" type="pres">
      <dgm:prSet presAssocID="{7DC315D4-CF6A-4FD0-9BD4-74329BDFD2E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1AE2133-6DD3-4D37-9B8D-D678BC651EAC}" type="pres">
      <dgm:prSet presAssocID="{7DC315D4-CF6A-4FD0-9BD4-74329BDFD2E4}" presName="parentText" presStyleLbl="node1" presStyleIdx="3" presStyleCnt="5" custScaleX="1163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82555-46A2-4F35-AB2A-0BEBCFC79D60}" type="pres">
      <dgm:prSet presAssocID="{7DC315D4-CF6A-4FD0-9BD4-74329BDFD2E4}" presName="negativeSpace" presStyleCnt="0"/>
      <dgm:spPr/>
    </dgm:pt>
    <dgm:pt modelId="{8D2482DD-1B0E-4A2B-BD55-FDD87F017E76}" type="pres">
      <dgm:prSet presAssocID="{7DC315D4-CF6A-4FD0-9BD4-74329BDFD2E4}" presName="childText" presStyleLbl="conFgAcc1" presStyleIdx="3" presStyleCnt="5" custLinFactNeighborX="1736" custLinFactNeighborY="66400">
        <dgm:presLayoutVars>
          <dgm:bulletEnabled val="1"/>
        </dgm:presLayoutVars>
      </dgm:prSet>
      <dgm:spPr/>
    </dgm:pt>
    <dgm:pt modelId="{A81EEA68-2003-4581-B589-2A3BED8B8090}" type="pres">
      <dgm:prSet presAssocID="{7C8516BD-7CFF-4D90-B72F-8B19AA55BCC9}" presName="spaceBetweenRectangles" presStyleCnt="0"/>
      <dgm:spPr/>
    </dgm:pt>
    <dgm:pt modelId="{7F579C94-9A29-45BC-8277-1799C24D2398}" type="pres">
      <dgm:prSet presAssocID="{CDBA3C88-BD9A-45C0-AE92-37C296F66ACB}" presName="parentLin" presStyleCnt="0"/>
      <dgm:spPr/>
    </dgm:pt>
    <dgm:pt modelId="{28DD7763-6CEC-4AA4-AD7D-F789D9DAD30D}" type="pres">
      <dgm:prSet presAssocID="{CDBA3C88-BD9A-45C0-AE92-37C296F66AC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021F2BB-6371-4D24-BBDB-008A4F739364}" type="pres">
      <dgm:prSet presAssocID="{CDBA3C88-BD9A-45C0-AE92-37C296F66ACB}" presName="parentText" presStyleLbl="node1" presStyleIdx="4" presStyleCnt="5" custScaleX="117361" custLinFactNeighborX="4167" custLinFactNeighborY="-7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55BD6-9B04-4D92-AC00-279C82350E27}" type="pres">
      <dgm:prSet presAssocID="{CDBA3C88-BD9A-45C0-AE92-37C296F66ACB}" presName="negativeSpace" presStyleCnt="0"/>
      <dgm:spPr/>
    </dgm:pt>
    <dgm:pt modelId="{C809B7E3-D4D2-4CFB-865B-EC8257D90BF1}" type="pres">
      <dgm:prSet presAssocID="{CDBA3C88-BD9A-45C0-AE92-37C296F66ACB}" presName="childText" presStyleLbl="conFgAcc1" presStyleIdx="4" presStyleCnt="5" custLinFactNeighborX="868" custLinFactNeighborY="19474">
        <dgm:presLayoutVars>
          <dgm:bulletEnabled val="1"/>
        </dgm:presLayoutVars>
      </dgm:prSet>
      <dgm:spPr/>
    </dgm:pt>
  </dgm:ptLst>
  <dgm:cxnLst>
    <dgm:cxn modelId="{63D0AED3-DA1B-40AF-83EF-86FAC0F053EB}" type="presOf" srcId="{7DC315D4-CF6A-4FD0-9BD4-74329BDFD2E4}" destId="{BDA33F08-5B65-4C8A-B073-98578CAD4843}" srcOrd="0" destOrd="0" presId="urn:microsoft.com/office/officeart/2005/8/layout/list1"/>
    <dgm:cxn modelId="{4D878B18-29C9-4FCE-AD24-A2A429001A93}" srcId="{7EE43911-8834-4449-9A1A-2168EA05DEF5}" destId="{7DC315D4-CF6A-4FD0-9BD4-74329BDFD2E4}" srcOrd="3" destOrd="0" parTransId="{5CCABB17-000D-4CCF-95EE-675A2ED92E4F}" sibTransId="{7C8516BD-7CFF-4D90-B72F-8B19AA55BCC9}"/>
    <dgm:cxn modelId="{1C21D612-8702-4BF3-9037-502C8BC1325A}" srcId="{7EE43911-8834-4449-9A1A-2168EA05DEF5}" destId="{CDBA3C88-BD9A-45C0-AE92-37C296F66ACB}" srcOrd="4" destOrd="0" parTransId="{27882E36-6FA2-4659-B401-D200AAFC5686}" sibTransId="{C2B0F16A-33B4-4CE4-BB3B-2A9B80C9002A}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63078215-371A-48F9-A0A6-11DD544ACD9C}" type="presOf" srcId="{EA99C889-C3C4-4DA2-95A7-54DE057BCAB6}" destId="{B74C86A2-E452-4D24-B72C-68181FD0FBC5}" srcOrd="1" destOrd="0" presId="urn:microsoft.com/office/officeart/2005/8/layout/list1"/>
    <dgm:cxn modelId="{DE487C37-E43D-4E03-83D1-CDC786E4ED00}" type="presOf" srcId="{7DC315D4-CF6A-4FD0-9BD4-74329BDFD2E4}" destId="{61AE2133-6DD3-4D37-9B8D-D678BC651EAC}" srcOrd="1" destOrd="0" presId="urn:microsoft.com/office/officeart/2005/8/layout/list1"/>
    <dgm:cxn modelId="{03FBC785-A122-4F62-A07A-D42F33263D36}" type="presOf" srcId="{7EE43911-8834-4449-9A1A-2168EA05DEF5}" destId="{A86B5035-7A6C-46E1-9C99-4C9553F2AF05}" srcOrd="0" destOrd="0" presId="urn:microsoft.com/office/officeart/2005/8/layout/list1"/>
    <dgm:cxn modelId="{6FA56108-6765-4383-8156-99851B25EB2A}" type="presOf" srcId="{EA99C889-C3C4-4DA2-95A7-54DE057BCAB6}" destId="{E9BD361F-BD60-461F-8D02-5C93E37A8958}" srcOrd="0" destOrd="0" presId="urn:microsoft.com/office/officeart/2005/8/layout/list1"/>
    <dgm:cxn modelId="{909E7943-4415-4B92-B032-18FB4EAE11AE}" type="presOf" srcId="{DBEB36B6-DE6B-478C-9480-55DFD5B44D03}" destId="{89EDEAD9-DA62-45D3-9EE4-54C18FFE8251}" srcOrd="1" destOrd="0" presId="urn:microsoft.com/office/officeart/2005/8/layout/list1"/>
    <dgm:cxn modelId="{86840AB2-5BA5-433F-970A-EF928CF7272A}" type="presOf" srcId="{CDBA3C88-BD9A-45C0-AE92-37C296F66ACB}" destId="{B021F2BB-6371-4D24-BBDB-008A4F739364}" srcOrd="1" destOrd="0" presId="urn:microsoft.com/office/officeart/2005/8/layout/list1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32AF0686-DA17-4190-8DE2-1FD3915EC121}" type="presOf" srcId="{CDBA3C88-BD9A-45C0-AE92-37C296F66ACB}" destId="{28DD7763-6CEC-4AA4-AD7D-F789D9DAD30D}" srcOrd="0" destOrd="0" presId="urn:microsoft.com/office/officeart/2005/8/layout/list1"/>
    <dgm:cxn modelId="{F4B1DD4F-7752-4906-AFC4-FF6576888E56}" type="presOf" srcId="{EF101EA2-D3EF-4F9A-B170-673B13B2AB99}" destId="{6BB609BF-E19A-4E75-9CAA-6CFD4D46966B}" srcOrd="1" destOrd="0" presId="urn:microsoft.com/office/officeart/2005/8/layout/list1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F16FCEB9-30CE-4E5B-8724-3049C735660C}" type="presOf" srcId="{DBEB36B6-DE6B-478C-9480-55DFD5B44D03}" destId="{90ECB009-2161-4FCE-BDBD-5D422FF9BD8B}" srcOrd="0" destOrd="0" presId="urn:microsoft.com/office/officeart/2005/8/layout/list1"/>
    <dgm:cxn modelId="{B1C21BCA-1B5B-47FE-A484-2133ADE459E2}" type="presOf" srcId="{EF101EA2-D3EF-4F9A-B170-673B13B2AB99}" destId="{E4CDCD51-55B5-47A8-A21F-2E13C8497BDF}" srcOrd="0" destOrd="0" presId="urn:microsoft.com/office/officeart/2005/8/layout/list1"/>
    <dgm:cxn modelId="{DF49FF7D-A94E-4FF8-997C-ED84222E86F2}" type="presParOf" srcId="{A86B5035-7A6C-46E1-9C99-4C9553F2AF05}" destId="{E2830A46-1D5E-471C-AD50-9D2FD3E5F309}" srcOrd="0" destOrd="0" presId="urn:microsoft.com/office/officeart/2005/8/layout/list1"/>
    <dgm:cxn modelId="{95BC6D95-4A61-41F9-A3C1-3A4ED572BF8C}" type="presParOf" srcId="{E2830A46-1D5E-471C-AD50-9D2FD3E5F309}" destId="{E9BD361F-BD60-461F-8D02-5C93E37A8958}" srcOrd="0" destOrd="0" presId="urn:microsoft.com/office/officeart/2005/8/layout/list1"/>
    <dgm:cxn modelId="{8B52FDAF-E2A9-4884-B9BF-6BB9F40BBCCD}" type="presParOf" srcId="{E2830A46-1D5E-471C-AD50-9D2FD3E5F309}" destId="{B74C86A2-E452-4D24-B72C-68181FD0FBC5}" srcOrd="1" destOrd="0" presId="urn:microsoft.com/office/officeart/2005/8/layout/list1"/>
    <dgm:cxn modelId="{1FA04E11-6157-4188-839D-C2AA18815FC3}" type="presParOf" srcId="{A86B5035-7A6C-46E1-9C99-4C9553F2AF05}" destId="{BBA5896B-DBA9-4BE7-AA19-5F1A80788BD2}" srcOrd="1" destOrd="0" presId="urn:microsoft.com/office/officeart/2005/8/layout/list1"/>
    <dgm:cxn modelId="{74070303-280D-49F7-BCC6-E9D7128FA62A}" type="presParOf" srcId="{A86B5035-7A6C-46E1-9C99-4C9553F2AF05}" destId="{2693B1DE-1574-44DE-A6BD-2F47FFF4894F}" srcOrd="2" destOrd="0" presId="urn:microsoft.com/office/officeart/2005/8/layout/list1"/>
    <dgm:cxn modelId="{A7719E13-4608-4478-BD0E-739250D3FEEF}" type="presParOf" srcId="{A86B5035-7A6C-46E1-9C99-4C9553F2AF05}" destId="{1016CE63-0B6F-4F4D-9DD6-0153E55832E3}" srcOrd="3" destOrd="0" presId="urn:microsoft.com/office/officeart/2005/8/layout/list1"/>
    <dgm:cxn modelId="{F73D90F4-49A0-434E-B4F2-7176F88EA305}" type="presParOf" srcId="{A86B5035-7A6C-46E1-9C99-4C9553F2AF05}" destId="{0C8BB5D9-3B37-4208-B858-C70CBA2250BE}" srcOrd="4" destOrd="0" presId="urn:microsoft.com/office/officeart/2005/8/layout/list1"/>
    <dgm:cxn modelId="{8A122586-6DFF-4F56-BFC1-7BC4FC61D157}" type="presParOf" srcId="{0C8BB5D9-3B37-4208-B858-C70CBA2250BE}" destId="{90ECB009-2161-4FCE-BDBD-5D422FF9BD8B}" srcOrd="0" destOrd="0" presId="urn:microsoft.com/office/officeart/2005/8/layout/list1"/>
    <dgm:cxn modelId="{8E084308-9B74-48D6-B17A-AB04F78DD478}" type="presParOf" srcId="{0C8BB5D9-3B37-4208-B858-C70CBA2250BE}" destId="{89EDEAD9-DA62-45D3-9EE4-54C18FFE8251}" srcOrd="1" destOrd="0" presId="urn:microsoft.com/office/officeart/2005/8/layout/list1"/>
    <dgm:cxn modelId="{DF9F4AFE-2B45-47EA-8DF9-03C556B3BB4E}" type="presParOf" srcId="{A86B5035-7A6C-46E1-9C99-4C9553F2AF05}" destId="{D6F2A3B7-9339-4141-9FE7-8A47E56DF203}" srcOrd="5" destOrd="0" presId="urn:microsoft.com/office/officeart/2005/8/layout/list1"/>
    <dgm:cxn modelId="{EB220D1C-6585-472E-A009-E344C66EFE70}" type="presParOf" srcId="{A86B5035-7A6C-46E1-9C99-4C9553F2AF05}" destId="{339E794D-6153-47BC-BF1A-65FD64E78766}" srcOrd="6" destOrd="0" presId="urn:microsoft.com/office/officeart/2005/8/layout/list1"/>
    <dgm:cxn modelId="{6C9B3232-91D5-487B-8E20-5A4E94F855CC}" type="presParOf" srcId="{A86B5035-7A6C-46E1-9C99-4C9553F2AF05}" destId="{64E10F49-5A94-461C-9370-D25C93396E11}" srcOrd="7" destOrd="0" presId="urn:microsoft.com/office/officeart/2005/8/layout/list1"/>
    <dgm:cxn modelId="{017E781E-95C0-4EFE-A3FD-499BBA07FBEF}" type="presParOf" srcId="{A86B5035-7A6C-46E1-9C99-4C9553F2AF05}" destId="{09054E1E-F69E-4A64-A01E-348F9071F812}" srcOrd="8" destOrd="0" presId="urn:microsoft.com/office/officeart/2005/8/layout/list1"/>
    <dgm:cxn modelId="{949E8414-04DD-47CD-AC04-C655A43C8EB2}" type="presParOf" srcId="{09054E1E-F69E-4A64-A01E-348F9071F812}" destId="{E4CDCD51-55B5-47A8-A21F-2E13C8497BDF}" srcOrd="0" destOrd="0" presId="urn:microsoft.com/office/officeart/2005/8/layout/list1"/>
    <dgm:cxn modelId="{817EE131-9CED-482B-BB1D-EBC2CEF395A9}" type="presParOf" srcId="{09054E1E-F69E-4A64-A01E-348F9071F812}" destId="{6BB609BF-E19A-4E75-9CAA-6CFD4D46966B}" srcOrd="1" destOrd="0" presId="urn:microsoft.com/office/officeart/2005/8/layout/list1"/>
    <dgm:cxn modelId="{EF72150D-0DA7-4432-B4F6-63CD378945FE}" type="presParOf" srcId="{A86B5035-7A6C-46E1-9C99-4C9553F2AF05}" destId="{B7CBAAE1-199A-459F-973F-521F138BF836}" srcOrd="9" destOrd="0" presId="urn:microsoft.com/office/officeart/2005/8/layout/list1"/>
    <dgm:cxn modelId="{D95E5B03-3C22-41C2-AF6A-C6D2BCAFA172}" type="presParOf" srcId="{A86B5035-7A6C-46E1-9C99-4C9553F2AF05}" destId="{04D2C57B-622B-4C5B-8CCA-4660D597A0BA}" srcOrd="10" destOrd="0" presId="urn:microsoft.com/office/officeart/2005/8/layout/list1"/>
    <dgm:cxn modelId="{A211D110-B2E1-48E5-BCCD-8166CCE34252}" type="presParOf" srcId="{A86B5035-7A6C-46E1-9C99-4C9553F2AF05}" destId="{C9F81653-3F54-4E81-9FED-4F9CE518127D}" srcOrd="11" destOrd="0" presId="urn:microsoft.com/office/officeart/2005/8/layout/list1"/>
    <dgm:cxn modelId="{0B62BA46-63F4-4244-B6CC-EAB76B3221E2}" type="presParOf" srcId="{A86B5035-7A6C-46E1-9C99-4C9553F2AF05}" destId="{E5B3F690-BD14-43F6-AE30-186B7E0D25FB}" srcOrd="12" destOrd="0" presId="urn:microsoft.com/office/officeart/2005/8/layout/list1"/>
    <dgm:cxn modelId="{9D001E74-9077-42A4-A71B-8765011C1278}" type="presParOf" srcId="{E5B3F690-BD14-43F6-AE30-186B7E0D25FB}" destId="{BDA33F08-5B65-4C8A-B073-98578CAD4843}" srcOrd="0" destOrd="0" presId="urn:microsoft.com/office/officeart/2005/8/layout/list1"/>
    <dgm:cxn modelId="{834A8071-7DC8-4E4E-B030-4D75C3DA529F}" type="presParOf" srcId="{E5B3F690-BD14-43F6-AE30-186B7E0D25FB}" destId="{61AE2133-6DD3-4D37-9B8D-D678BC651EAC}" srcOrd="1" destOrd="0" presId="urn:microsoft.com/office/officeart/2005/8/layout/list1"/>
    <dgm:cxn modelId="{BFFD319F-D8AB-4929-ADDF-08B31B30B161}" type="presParOf" srcId="{A86B5035-7A6C-46E1-9C99-4C9553F2AF05}" destId="{31882555-46A2-4F35-AB2A-0BEBCFC79D60}" srcOrd="13" destOrd="0" presId="urn:microsoft.com/office/officeart/2005/8/layout/list1"/>
    <dgm:cxn modelId="{A4111774-B1F7-4A0D-881A-7FD18B3E4A59}" type="presParOf" srcId="{A86B5035-7A6C-46E1-9C99-4C9553F2AF05}" destId="{8D2482DD-1B0E-4A2B-BD55-FDD87F017E76}" srcOrd="14" destOrd="0" presId="urn:microsoft.com/office/officeart/2005/8/layout/list1"/>
    <dgm:cxn modelId="{A013B9E6-C42F-4F49-91BB-65A818446EB0}" type="presParOf" srcId="{A86B5035-7A6C-46E1-9C99-4C9553F2AF05}" destId="{A81EEA68-2003-4581-B589-2A3BED8B8090}" srcOrd="15" destOrd="0" presId="urn:microsoft.com/office/officeart/2005/8/layout/list1"/>
    <dgm:cxn modelId="{C84301FE-ED5F-486E-B3CC-200EBDAB3008}" type="presParOf" srcId="{A86B5035-7A6C-46E1-9C99-4C9553F2AF05}" destId="{7F579C94-9A29-45BC-8277-1799C24D2398}" srcOrd="16" destOrd="0" presId="urn:microsoft.com/office/officeart/2005/8/layout/list1"/>
    <dgm:cxn modelId="{221E6C87-C45B-4510-BDD4-C330621A535A}" type="presParOf" srcId="{7F579C94-9A29-45BC-8277-1799C24D2398}" destId="{28DD7763-6CEC-4AA4-AD7D-F789D9DAD30D}" srcOrd="0" destOrd="0" presId="urn:microsoft.com/office/officeart/2005/8/layout/list1"/>
    <dgm:cxn modelId="{D0C2759C-697E-443F-A3B7-07A23AC374EC}" type="presParOf" srcId="{7F579C94-9A29-45BC-8277-1799C24D2398}" destId="{B021F2BB-6371-4D24-BBDB-008A4F739364}" srcOrd="1" destOrd="0" presId="urn:microsoft.com/office/officeart/2005/8/layout/list1"/>
    <dgm:cxn modelId="{D50E8D42-BDF1-4BFC-8ED3-3A29B7BA32D1}" type="presParOf" srcId="{A86B5035-7A6C-46E1-9C99-4C9553F2AF05}" destId="{EE855BD6-9B04-4D92-AC00-279C82350E27}" srcOrd="17" destOrd="0" presId="urn:microsoft.com/office/officeart/2005/8/layout/list1"/>
    <dgm:cxn modelId="{4C5ED740-DB62-468E-9737-1E743B0D876D}" type="presParOf" srcId="{A86B5035-7A6C-46E1-9C99-4C9553F2AF05}" destId="{C809B7E3-D4D2-4CFB-865B-EC8257D90BF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 custT="1"/>
      <dgm:spPr/>
      <dgm:t>
        <a:bodyPr/>
        <a:lstStyle/>
        <a:p>
          <a:r>
            <a:rPr lang="ru-RU" sz="2000" dirty="0" smtClean="0"/>
            <a:t>обеспечивать возможность выполнения требований Стандарта к условиям реализации и структуре Программы;</a:t>
          </a:r>
          <a:endParaRPr lang="ru-RU" sz="2000" dirty="0"/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 custT="1"/>
      <dgm:spPr/>
      <dgm:t>
        <a:bodyPr/>
        <a:lstStyle/>
        <a:p>
          <a:r>
            <a:rPr lang="ru-RU" sz="2000" dirty="0" smtClean="0"/>
            <a:t>обеспечивать реализацию обязательной части Программы и части, </a:t>
          </a:r>
        </a:p>
        <a:p>
          <a:r>
            <a:rPr lang="ru-RU" sz="2000" dirty="0" smtClean="0"/>
            <a:t> формируемой участниками образовательного процесса</a:t>
          </a:r>
          <a:endParaRPr lang="ru-RU" sz="2000" dirty="0"/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 custT="1"/>
      <dgm:spPr/>
      <dgm:t>
        <a:bodyPr/>
        <a:lstStyle/>
        <a:p>
          <a:r>
            <a:rPr lang="ru-RU" sz="2000" dirty="0" smtClean="0"/>
            <a:t>отражать структуру и объем расходов, необходимых для реализации Программы</a:t>
          </a:r>
          <a:endParaRPr lang="ru-RU" sz="2000" dirty="0"/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</dgm:pt>
    <dgm:pt modelId="{E9BD361F-BD60-461F-8D02-5C93E37A8958}" type="pres">
      <dgm:prSet presAssocID="{EA99C889-C3C4-4DA2-95A7-54DE057BCAB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3" custScaleX="142997" custScaleY="267530" custLinFactNeighborX="-63495" custLinFactNeighborY="72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</dgm:pt>
    <dgm:pt modelId="{2693B1DE-1574-44DE-A6BD-2F47FFF4894F}" type="pres">
      <dgm:prSet presAssocID="{EA99C889-C3C4-4DA2-95A7-54DE057BCAB6}" presName="childText" presStyleLbl="conFgAcc1" presStyleIdx="0" presStyleCnt="3" custLinFactNeighborY="-26762">
        <dgm:presLayoutVars>
          <dgm:bulletEnabled val="1"/>
        </dgm:presLayoutVars>
      </dgm:prSet>
      <dgm:spPr/>
    </dgm:pt>
    <dgm:pt modelId="{1016CE63-0B6F-4F4D-9DD6-0153E55832E3}" type="pres">
      <dgm:prSet presAssocID="{103667F7-D63D-4AB5-906D-AB44F3639BC8}" presName="spaceBetweenRectangles" presStyleCnt="0"/>
      <dgm:spPr/>
    </dgm:pt>
    <dgm:pt modelId="{0C8BB5D9-3B37-4208-B858-C70CBA2250BE}" type="pres">
      <dgm:prSet presAssocID="{DBEB36B6-DE6B-478C-9480-55DFD5B44D03}" presName="parentLin" presStyleCnt="0"/>
      <dgm:spPr/>
    </dgm:pt>
    <dgm:pt modelId="{90ECB009-2161-4FCE-BDBD-5D422FF9BD8B}" type="pres">
      <dgm:prSet presAssocID="{DBEB36B6-DE6B-478C-9480-55DFD5B44D0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3" custScaleX="142439" custScaleY="277391" custLinFactNeighborX="-47916" custLinFactNeighborY="158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</dgm:pt>
    <dgm:pt modelId="{339E794D-6153-47BC-BF1A-65FD64E78766}" type="pres">
      <dgm:prSet presAssocID="{DBEB36B6-DE6B-478C-9480-55DFD5B44D03}" presName="childText" presStyleLbl="conFgAcc1" presStyleIdx="1" presStyleCnt="3" custLinFactY="812" custLinFactNeighborX="868" custLinFactNeighborY="100000">
        <dgm:presLayoutVars>
          <dgm:bulletEnabled val="1"/>
        </dgm:presLayoutVars>
      </dgm:prSet>
      <dgm:spPr/>
    </dgm:pt>
    <dgm:pt modelId="{64E10F49-5A94-461C-9370-D25C93396E11}" type="pres">
      <dgm:prSet presAssocID="{C05D037C-50E1-4E8E-81EA-B6C56E5954CE}" presName="spaceBetweenRectangles" presStyleCnt="0"/>
      <dgm:spPr/>
    </dgm:pt>
    <dgm:pt modelId="{09054E1E-F69E-4A64-A01E-348F9071F812}" type="pres">
      <dgm:prSet presAssocID="{EF101EA2-D3EF-4F9A-B170-673B13B2AB99}" presName="parentLin" presStyleCnt="0"/>
      <dgm:spPr/>
    </dgm:pt>
    <dgm:pt modelId="{E4CDCD51-55B5-47A8-A21F-2E13C8497BDF}" type="pres">
      <dgm:prSet presAssocID="{EF101EA2-D3EF-4F9A-B170-673B13B2AB9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3" custScaleX="142997" custScaleY="275791" custLinFactNeighborX="-45243" custLinFactNeighborY="75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</dgm:pt>
    <dgm:pt modelId="{04D2C57B-622B-4C5B-8CCA-4660D597A0BA}" type="pres">
      <dgm:prSet presAssocID="{EF101EA2-D3EF-4F9A-B170-673B13B2AB9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ACA30B1-897E-410B-BF93-C6C7612C107A}" type="presOf" srcId="{EA99C889-C3C4-4DA2-95A7-54DE057BCAB6}" destId="{E9BD361F-BD60-461F-8D02-5C93E37A8958}" srcOrd="0" destOrd="0" presId="urn:microsoft.com/office/officeart/2005/8/layout/list1"/>
    <dgm:cxn modelId="{AB2D5247-13B3-4001-97F0-69238677B3EE}" type="presOf" srcId="{DBEB36B6-DE6B-478C-9480-55DFD5B44D03}" destId="{90ECB009-2161-4FCE-BDBD-5D422FF9BD8B}" srcOrd="0" destOrd="0" presId="urn:microsoft.com/office/officeart/2005/8/layout/list1"/>
    <dgm:cxn modelId="{808AB6CC-FF65-4BE8-8AC0-11C6FC8CBB79}" type="presOf" srcId="{EF101EA2-D3EF-4F9A-B170-673B13B2AB99}" destId="{6BB609BF-E19A-4E75-9CAA-6CFD4D46966B}" srcOrd="1" destOrd="0" presId="urn:microsoft.com/office/officeart/2005/8/layout/list1"/>
    <dgm:cxn modelId="{32897361-34F2-4E36-8707-EA38B1D61D53}" type="presOf" srcId="{EF101EA2-D3EF-4F9A-B170-673B13B2AB99}" destId="{E4CDCD51-55B5-47A8-A21F-2E13C8497BDF}" srcOrd="0" destOrd="0" presId="urn:microsoft.com/office/officeart/2005/8/layout/list1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C5915D2B-573A-420F-B37A-4F1DC94ACFEF}" type="presOf" srcId="{DBEB36B6-DE6B-478C-9480-55DFD5B44D03}" destId="{89EDEAD9-DA62-45D3-9EE4-54C18FFE8251}" srcOrd="1" destOrd="0" presId="urn:microsoft.com/office/officeart/2005/8/layout/list1"/>
    <dgm:cxn modelId="{EC8943F9-9718-47DE-B26E-E0A2BBD4EB22}" type="presOf" srcId="{EA99C889-C3C4-4DA2-95A7-54DE057BCAB6}" destId="{B74C86A2-E452-4D24-B72C-68181FD0FBC5}" srcOrd="1" destOrd="0" presId="urn:microsoft.com/office/officeart/2005/8/layout/list1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4B5FC052-B613-4D1E-AD44-0D0C8ED08AC5}" type="presOf" srcId="{7EE43911-8834-4449-9A1A-2168EA05DEF5}" destId="{A86B5035-7A6C-46E1-9C99-4C9553F2AF05}" srcOrd="0" destOrd="0" presId="urn:microsoft.com/office/officeart/2005/8/layout/list1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F0231C8E-B05C-414D-B8FA-F08120E9FC28}" type="presParOf" srcId="{A86B5035-7A6C-46E1-9C99-4C9553F2AF05}" destId="{E2830A46-1D5E-471C-AD50-9D2FD3E5F309}" srcOrd="0" destOrd="0" presId="urn:microsoft.com/office/officeart/2005/8/layout/list1"/>
    <dgm:cxn modelId="{D3DFB752-D473-4630-BA8F-ACF4EB223CE2}" type="presParOf" srcId="{E2830A46-1D5E-471C-AD50-9D2FD3E5F309}" destId="{E9BD361F-BD60-461F-8D02-5C93E37A8958}" srcOrd="0" destOrd="0" presId="urn:microsoft.com/office/officeart/2005/8/layout/list1"/>
    <dgm:cxn modelId="{B040B7C5-D410-440B-BAD5-68E813DD1B55}" type="presParOf" srcId="{E2830A46-1D5E-471C-AD50-9D2FD3E5F309}" destId="{B74C86A2-E452-4D24-B72C-68181FD0FBC5}" srcOrd="1" destOrd="0" presId="urn:microsoft.com/office/officeart/2005/8/layout/list1"/>
    <dgm:cxn modelId="{7E387163-6EB3-4AB5-8AE5-6095BF61F936}" type="presParOf" srcId="{A86B5035-7A6C-46E1-9C99-4C9553F2AF05}" destId="{BBA5896B-DBA9-4BE7-AA19-5F1A80788BD2}" srcOrd="1" destOrd="0" presId="urn:microsoft.com/office/officeart/2005/8/layout/list1"/>
    <dgm:cxn modelId="{4D086D82-638B-45ED-9F03-32B91DBE9740}" type="presParOf" srcId="{A86B5035-7A6C-46E1-9C99-4C9553F2AF05}" destId="{2693B1DE-1574-44DE-A6BD-2F47FFF4894F}" srcOrd="2" destOrd="0" presId="urn:microsoft.com/office/officeart/2005/8/layout/list1"/>
    <dgm:cxn modelId="{4F0ECFD4-2464-46D1-ACD4-F55E17B82E50}" type="presParOf" srcId="{A86B5035-7A6C-46E1-9C99-4C9553F2AF05}" destId="{1016CE63-0B6F-4F4D-9DD6-0153E55832E3}" srcOrd="3" destOrd="0" presId="urn:microsoft.com/office/officeart/2005/8/layout/list1"/>
    <dgm:cxn modelId="{FB3707BE-EB77-4BCA-BC81-AD36C4428B68}" type="presParOf" srcId="{A86B5035-7A6C-46E1-9C99-4C9553F2AF05}" destId="{0C8BB5D9-3B37-4208-B858-C70CBA2250BE}" srcOrd="4" destOrd="0" presId="urn:microsoft.com/office/officeart/2005/8/layout/list1"/>
    <dgm:cxn modelId="{A27B4229-DF93-4DCB-B230-42050B0F1E6B}" type="presParOf" srcId="{0C8BB5D9-3B37-4208-B858-C70CBA2250BE}" destId="{90ECB009-2161-4FCE-BDBD-5D422FF9BD8B}" srcOrd="0" destOrd="0" presId="urn:microsoft.com/office/officeart/2005/8/layout/list1"/>
    <dgm:cxn modelId="{BB8FA9E3-A362-431E-9C35-E72D5DFD21BE}" type="presParOf" srcId="{0C8BB5D9-3B37-4208-B858-C70CBA2250BE}" destId="{89EDEAD9-DA62-45D3-9EE4-54C18FFE8251}" srcOrd="1" destOrd="0" presId="urn:microsoft.com/office/officeart/2005/8/layout/list1"/>
    <dgm:cxn modelId="{800A0CA3-AF08-4756-A028-25F7D94BA3C5}" type="presParOf" srcId="{A86B5035-7A6C-46E1-9C99-4C9553F2AF05}" destId="{D6F2A3B7-9339-4141-9FE7-8A47E56DF203}" srcOrd="5" destOrd="0" presId="urn:microsoft.com/office/officeart/2005/8/layout/list1"/>
    <dgm:cxn modelId="{105DC2BB-ABD5-4223-9378-4CD88B4CF0B8}" type="presParOf" srcId="{A86B5035-7A6C-46E1-9C99-4C9553F2AF05}" destId="{339E794D-6153-47BC-BF1A-65FD64E78766}" srcOrd="6" destOrd="0" presId="urn:microsoft.com/office/officeart/2005/8/layout/list1"/>
    <dgm:cxn modelId="{07AF2FE1-EF90-40D5-B365-2C40FBD5EC03}" type="presParOf" srcId="{A86B5035-7A6C-46E1-9C99-4C9553F2AF05}" destId="{64E10F49-5A94-461C-9370-D25C93396E11}" srcOrd="7" destOrd="0" presId="urn:microsoft.com/office/officeart/2005/8/layout/list1"/>
    <dgm:cxn modelId="{36AC7A39-FFF4-4195-A852-22B69B565670}" type="presParOf" srcId="{A86B5035-7A6C-46E1-9C99-4C9553F2AF05}" destId="{09054E1E-F69E-4A64-A01E-348F9071F812}" srcOrd="8" destOrd="0" presId="urn:microsoft.com/office/officeart/2005/8/layout/list1"/>
    <dgm:cxn modelId="{AD93ADAE-5094-4D80-8093-5B940367BE99}" type="presParOf" srcId="{09054E1E-F69E-4A64-A01E-348F9071F812}" destId="{E4CDCD51-55B5-47A8-A21F-2E13C8497BDF}" srcOrd="0" destOrd="0" presId="urn:microsoft.com/office/officeart/2005/8/layout/list1"/>
    <dgm:cxn modelId="{3319A008-866F-402C-80F9-DE380ED7C3CC}" type="presParOf" srcId="{09054E1E-F69E-4A64-A01E-348F9071F812}" destId="{6BB609BF-E19A-4E75-9CAA-6CFD4D46966B}" srcOrd="1" destOrd="0" presId="urn:microsoft.com/office/officeart/2005/8/layout/list1"/>
    <dgm:cxn modelId="{B7E93D7E-70D7-4587-849F-34C15E04EE07}" type="presParOf" srcId="{A86B5035-7A6C-46E1-9C99-4C9553F2AF05}" destId="{B7CBAAE1-199A-459F-973F-521F138BF836}" srcOrd="9" destOrd="0" presId="urn:microsoft.com/office/officeart/2005/8/layout/list1"/>
    <dgm:cxn modelId="{A8CE1397-9EA7-4B5C-B9E2-7EBDEECDE57B}" type="presParOf" srcId="{A86B5035-7A6C-46E1-9C99-4C9553F2AF05}" destId="{04D2C57B-622B-4C5B-8CCA-4660D597A0B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7FCCD5-390A-4394-9501-7C0FD677B6B5}" type="doc">
      <dgm:prSet loTypeId="urn:microsoft.com/office/officeart/2005/8/layout/chevron1" loCatId="process" qsTypeId="urn:microsoft.com/office/officeart/2005/8/quickstyle/simple5" qsCatId="simple" csTypeId="urn:microsoft.com/office/officeart/2005/8/colors/accent3_2" csCatId="accent3" phldr="1"/>
      <dgm:spPr/>
    </dgm:pt>
    <dgm:pt modelId="{FF0919CF-439B-4D3C-AB6D-73EC282CB17E}">
      <dgm:prSet phldrT="[Текст]" custT="1"/>
      <dgm:spPr/>
      <dgm:t>
        <a:bodyPr/>
        <a:lstStyle/>
        <a:p>
          <a:r>
            <a:rPr lang="ru-RU" sz="2000" dirty="0" smtClean="0"/>
            <a:t>объём</a:t>
          </a:r>
          <a:endParaRPr lang="ru-RU" sz="2000" dirty="0"/>
        </a:p>
      </dgm:t>
    </dgm:pt>
    <dgm:pt modelId="{F49990C3-CCE3-4E2C-913C-059418A17041}" type="parTrans" cxnId="{8A2ADEEE-316E-4B1B-A66C-C2C22597E5C2}">
      <dgm:prSet/>
      <dgm:spPr/>
      <dgm:t>
        <a:bodyPr/>
        <a:lstStyle/>
        <a:p>
          <a:endParaRPr lang="ru-RU"/>
        </a:p>
      </dgm:t>
    </dgm:pt>
    <dgm:pt modelId="{19451B18-5888-4231-9502-DA30B0706766}" type="sibTrans" cxnId="{8A2ADEEE-316E-4B1B-A66C-C2C22597E5C2}">
      <dgm:prSet/>
      <dgm:spPr/>
      <dgm:t>
        <a:bodyPr/>
        <a:lstStyle/>
        <a:p>
          <a:endParaRPr lang="ru-RU"/>
        </a:p>
      </dgm:t>
    </dgm:pt>
    <dgm:pt modelId="{508A80AF-3165-4A0C-95BF-E1B80CEDAB61}">
      <dgm:prSet phldrT="[Текст]" custT="1"/>
      <dgm:spPr/>
      <dgm:t>
        <a:bodyPr/>
        <a:lstStyle/>
        <a:p>
          <a:r>
            <a:rPr lang="ru-RU" sz="2000" dirty="0" smtClean="0"/>
            <a:t>содержание</a:t>
          </a:r>
          <a:endParaRPr lang="ru-RU" sz="2000" dirty="0"/>
        </a:p>
      </dgm:t>
    </dgm:pt>
    <dgm:pt modelId="{9E222D43-449F-42FC-BFB6-93D193BF2A12}" type="parTrans" cxnId="{9451C0F0-F01D-496F-AEB7-73497D0118F7}">
      <dgm:prSet/>
      <dgm:spPr/>
      <dgm:t>
        <a:bodyPr/>
        <a:lstStyle/>
        <a:p>
          <a:endParaRPr lang="ru-RU"/>
        </a:p>
      </dgm:t>
    </dgm:pt>
    <dgm:pt modelId="{E9202078-B4A5-412C-9EFF-80FD3AAE0329}" type="sibTrans" cxnId="{9451C0F0-F01D-496F-AEB7-73497D0118F7}">
      <dgm:prSet/>
      <dgm:spPr/>
      <dgm:t>
        <a:bodyPr/>
        <a:lstStyle/>
        <a:p>
          <a:endParaRPr lang="ru-RU"/>
        </a:p>
      </dgm:t>
    </dgm:pt>
    <dgm:pt modelId="{EA27E1A1-1427-44CD-9688-2BB4DCEC9F46}">
      <dgm:prSet phldrT="[Текст]" custT="1"/>
      <dgm:spPr/>
      <dgm:t>
        <a:bodyPr/>
        <a:lstStyle/>
        <a:p>
          <a:r>
            <a:rPr lang="ru-RU" sz="2000" dirty="0" smtClean="0"/>
            <a:t>результаты</a:t>
          </a:r>
          <a:endParaRPr lang="ru-RU" sz="2000" dirty="0"/>
        </a:p>
      </dgm:t>
    </dgm:pt>
    <dgm:pt modelId="{DE57351C-0E7E-4969-85AA-F958E3D8464A}" type="parTrans" cxnId="{4D104724-BF91-4DE3-BC87-80EF98227725}">
      <dgm:prSet/>
      <dgm:spPr/>
      <dgm:t>
        <a:bodyPr/>
        <a:lstStyle/>
        <a:p>
          <a:endParaRPr lang="ru-RU"/>
        </a:p>
      </dgm:t>
    </dgm:pt>
    <dgm:pt modelId="{0379E1DB-22DD-4C08-982B-8EFB81A19E10}" type="sibTrans" cxnId="{4D104724-BF91-4DE3-BC87-80EF98227725}">
      <dgm:prSet/>
      <dgm:spPr/>
      <dgm:t>
        <a:bodyPr/>
        <a:lstStyle/>
        <a:p>
          <a:endParaRPr lang="ru-RU"/>
        </a:p>
      </dgm:t>
    </dgm:pt>
    <dgm:pt modelId="{71E4656C-5C3A-42FC-9AA4-3DFC1779FE75}" type="pres">
      <dgm:prSet presAssocID="{AA7FCCD5-390A-4394-9501-7C0FD677B6B5}" presName="Name0" presStyleCnt="0">
        <dgm:presLayoutVars>
          <dgm:dir/>
          <dgm:animLvl val="lvl"/>
          <dgm:resizeHandles val="exact"/>
        </dgm:presLayoutVars>
      </dgm:prSet>
      <dgm:spPr/>
    </dgm:pt>
    <dgm:pt modelId="{FE946E95-55B0-4658-885F-A52173F54844}" type="pres">
      <dgm:prSet presAssocID="{FF0919CF-439B-4D3C-AB6D-73EC282CB17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82FBBC-CEBA-4AF2-9181-FB2ED3686CB4}" type="pres">
      <dgm:prSet presAssocID="{19451B18-5888-4231-9502-DA30B0706766}" presName="parTxOnlySpace" presStyleCnt="0"/>
      <dgm:spPr/>
    </dgm:pt>
    <dgm:pt modelId="{E39505F5-7323-45FF-A2E9-690271FE7166}" type="pres">
      <dgm:prSet presAssocID="{508A80AF-3165-4A0C-95BF-E1B80CEDAB6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BF06D-A14C-4087-A0E7-4CAF4FB42C88}" type="pres">
      <dgm:prSet presAssocID="{E9202078-B4A5-412C-9EFF-80FD3AAE0329}" presName="parTxOnlySpace" presStyleCnt="0"/>
      <dgm:spPr/>
    </dgm:pt>
    <dgm:pt modelId="{D0257AD5-DD1F-4E3B-97B1-E823FF2AA722}" type="pres">
      <dgm:prSet presAssocID="{EA27E1A1-1427-44CD-9688-2BB4DCEC9F4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51C0F0-F01D-496F-AEB7-73497D0118F7}" srcId="{AA7FCCD5-390A-4394-9501-7C0FD677B6B5}" destId="{508A80AF-3165-4A0C-95BF-E1B80CEDAB61}" srcOrd="1" destOrd="0" parTransId="{9E222D43-449F-42FC-BFB6-93D193BF2A12}" sibTransId="{E9202078-B4A5-412C-9EFF-80FD3AAE0329}"/>
    <dgm:cxn modelId="{8A2ADEEE-316E-4B1B-A66C-C2C22597E5C2}" srcId="{AA7FCCD5-390A-4394-9501-7C0FD677B6B5}" destId="{FF0919CF-439B-4D3C-AB6D-73EC282CB17E}" srcOrd="0" destOrd="0" parTransId="{F49990C3-CCE3-4E2C-913C-059418A17041}" sibTransId="{19451B18-5888-4231-9502-DA30B0706766}"/>
    <dgm:cxn modelId="{79B61D1F-5F53-442D-93FA-B5FE2B36C9EC}" type="presOf" srcId="{AA7FCCD5-390A-4394-9501-7C0FD677B6B5}" destId="{71E4656C-5C3A-42FC-9AA4-3DFC1779FE75}" srcOrd="0" destOrd="0" presId="urn:microsoft.com/office/officeart/2005/8/layout/chevron1"/>
    <dgm:cxn modelId="{C6C958C6-B42B-4268-8E3F-69C091AE01FA}" type="presOf" srcId="{FF0919CF-439B-4D3C-AB6D-73EC282CB17E}" destId="{FE946E95-55B0-4658-885F-A52173F54844}" srcOrd="0" destOrd="0" presId="urn:microsoft.com/office/officeart/2005/8/layout/chevron1"/>
    <dgm:cxn modelId="{D45A5277-4ED5-448B-A755-C5D7D63F4A9A}" type="presOf" srcId="{508A80AF-3165-4A0C-95BF-E1B80CEDAB61}" destId="{E39505F5-7323-45FF-A2E9-690271FE7166}" srcOrd="0" destOrd="0" presId="urn:microsoft.com/office/officeart/2005/8/layout/chevron1"/>
    <dgm:cxn modelId="{268B6DDD-0D93-4117-8F32-686393B2FB94}" type="presOf" srcId="{EA27E1A1-1427-44CD-9688-2BB4DCEC9F46}" destId="{D0257AD5-DD1F-4E3B-97B1-E823FF2AA722}" srcOrd="0" destOrd="0" presId="urn:microsoft.com/office/officeart/2005/8/layout/chevron1"/>
    <dgm:cxn modelId="{4D104724-BF91-4DE3-BC87-80EF98227725}" srcId="{AA7FCCD5-390A-4394-9501-7C0FD677B6B5}" destId="{EA27E1A1-1427-44CD-9688-2BB4DCEC9F46}" srcOrd="2" destOrd="0" parTransId="{DE57351C-0E7E-4969-85AA-F958E3D8464A}" sibTransId="{0379E1DB-22DD-4C08-982B-8EFB81A19E10}"/>
    <dgm:cxn modelId="{B099739B-6C73-40EA-9E39-4C94B169E63C}" type="presParOf" srcId="{71E4656C-5C3A-42FC-9AA4-3DFC1779FE75}" destId="{FE946E95-55B0-4658-885F-A52173F54844}" srcOrd="0" destOrd="0" presId="urn:microsoft.com/office/officeart/2005/8/layout/chevron1"/>
    <dgm:cxn modelId="{9C4281D7-89CB-4040-9AF0-4810A4CA7EB7}" type="presParOf" srcId="{71E4656C-5C3A-42FC-9AA4-3DFC1779FE75}" destId="{9E82FBBC-CEBA-4AF2-9181-FB2ED3686CB4}" srcOrd="1" destOrd="0" presId="urn:microsoft.com/office/officeart/2005/8/layout/chevron1"/>
    <dgm:cxn modelId="{9798EB9C-63F4-4970-AC7C-86C05A03CE0B}" type="presParOf" srcId="{71E4656C-5C3A-42FC-9AA4-3DFC1779FE75}" destId="{E39505F5-7323-45FF-A2E9-690271FE7166}" srcOrd="2" destOrd="0" presId="urn:microsoft.com/office/officeart/2005/8/layout/chevron1"/>
    <dgm:cxn modelId="{21FD7E80-CC4A-47CC-9274-370220710339}" type="presParOf" srcId="{71E4656C-5C3A-42FC-9AA4-3DFC1779FE75}" destId="{2D6BF06D-A14C-4087-A0E7-4CAF4FB42C88}" srcOrd="3" destOrd="0" presId="urn:microsoft.com/office/officeart/2005/8/layout/chevron1"/>
    <dgm:cxn modelId="{919C2562-FA4B-4D64-9C54-96E46460D2CB}" type="presParOf" srcId="{71E4656C-5C3A-42FC-9AA4-3DFC1779FE75}" destId="{D0257AD5-DD1F-4E3B-97B1-E823FF2AA72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35F090-0704-4E3E-83A8-A1518740DC86}" type="doc">
      <dgm:prSet loTypeId="urn:microsoft.com/office/officeart/2005/8/layout/pyramid2" loCatId="pyramid" qsTypeId="urn:microsoft.com/office/officeart/2005/8/quickstyle/3d2" qsCatId="3D" csTypeId="urn:microsoft.com/office/officeart/2005/8/colors/accent3_4" csCatId="accent3" phldr="1"/>
      <dgm:spPr/>
    </dgm:pt>
    <dgm:pt modelId="{E030B835-C91E-4BF7-9B7A-FF3482A46EEE}">
      <dgm:prSet phldrT="[Текст]"/>
      <dgm:spPr/>
      <dgm:t>
        <a:bodyPr/>
        <a:lstStyle/>
        <a:p>
          <a:r>
            <a:rPr lang="ru-RU" dirty="0" smtClean="0"/>
            <a:t>Развитие </a:t>
          </a:r>
        </a:p>
        <a:p>
          <a:r>
            <a:rPr lang="ru-RU" dirty="0" smtClean="0"/>
            <a:t>личности</a:t>
          </a:r>
          <a:endParaRPr lang="ru-RU" dirty="0"/>
        </a:p>
      </dgm:t>
    </dgm:pt>
    <dgm:pt modelId="{FFD04918-1076-448A-A4DE-1694FB6BAE68}" type="parTrans" cxnId="{577196CE-0654-43B8-9BD0-81796E5310AA}">
      <dgm:prSet/>
      <dgm:spPr/>
      <dgm:t>
        <a:bodyPr/>
        <a:lstStyle/>
        <a:p>
          <a:endParaRPr lang="ru-RU"/>
        </a:p>
      </dgm:t>
    </dgm:pt>
    <dgm:pt modelId="{C3AF1FAD-7AF7-4BF6-880F-04C49414FD81}" type="sibTrans" cxnId="{577196CE-0654-43B8-9BD0-81796E5310AA}">
      <dgm:prSet/>
      <dgm:spPr/>
      <dgm:t>
        <a:bodyPr/>
        <a:lstStyle/>
        <a:p>
          <a:endParaRPr lang="ru-RU"/>
        </a:p>
      </dgm:t>
    </dgm:pt>
    <dgm:pt modelId="{F23081F3-8555-4BEF-8C9F-536DFBAD8047}">
      <dgm:prSet phldrT="[Текст]"/>
      <dgm:spPr/>
      <dgm:t>
        <a:bodyPr/>
        <a:lstStyle/>
        <a:p>
          <a:r>
            <a:rPr lang="ru-RU" dirty="0" smtClean="0"/>
            <a:t>Развитие </a:t>
          </a:r>
        </a:p>
        <a:p>
          <a:r>
            <a:rPr lang="ru-RU" dirty="0" smtClean="0"/>
            <a:t>мотивации</a:t>
          </a:r>
          <a:endParaRPr lang="ru-RU" dirty="0"/>
        </a:p>
      </dgm:t>
    </dgm:pt>
    <dgm:pt modelId="{63E3BC6F-63E7-44C3-9320-4FA3DB4129B9}" type="parTrans" cxnId="{41858484-3E9E-455E-AC24-BACCB1D3F1B2}">
      <dgm:prSet/>
      <dgm:spPr/>
      <dgm:t>
        <a:bodyPr/>
        <a:lstStyle/>
        <a:p>
          <a:endParaRPr lang="ru-RU"/>
        </a:p>
      </dgm:t>
    </dgm:pt>
    <dgm:pt modelId="{76D9F080-212E-4712-89CA-49A876265681}" type="sibTrans" cxnId="{41858484-3E9E-455E-AC24-BACCB1D3F1B2}">
      <dgm:prSet/>
      <dgm:spPr/>
      <dgm:t>
        <a:bodyPr/>
        <a:lstStyle/>
        <a:p>
          <a:endParaRPr lang="ru-RU"/>
        </a:p>
      </dgm:t>
    </dgm:pt>
    <dgm:pt modelId="{CA16591F-A402-4623-A389-1F71E88F4F6A}">
      <dgm:prSet phldrT="[Текст]"/>
      <dgm:spPr/>
      <dgm:t>
        <a:bodyPr/>
        <a:lstStyle/>
        <a:p>
          <a:r>
            <a:rPr lang="ru-RU" dirty="0" smtClean="0"/>
            <a:t>Развитие </a:t>
          </a:r>
        </a:p>
        <a:p>
          <a:r>
            <a:rPr lang="ru-RU" dirty="0" smtClean="0"/>
            <a:t>способностей ребёнка</a:t>
          </a:r>
          <a:endParaRPr lang="ru-RU" dirty="0"/>
        </a:p>
      </dgm:t>
    </dgm:pt>
    <dgm:pt modelId="{93AC6D49-453F-461E-9BD2-3142F41C1CAB}" type="parTrans" cxnId="{4570A4B2-D9B7-48E9-94ED-76AB90EFCEF6}">
      <dgm:prSet/>
      <dgm:spPr/>
      <dgm:t>
        <a:bodyPr/>
        <a:lstStyle/>
        <a:p>
          <a:endParaRPr lang="ru-RU"/>
        </a:p>
      </dgm:t>
    </dgm:pt>
    <dgm:pt modelId="{FC1941D1-F4D4-4FA7-ACEF-C863148EB7AD}" type="sibTrans" cxnId="{4570A4B2-D9B7-48E9-94ED-76AB90EFCEF6}">
      <dgm:prSet/>
      <dgm:spPr/>
      <dgm:t>
        <a:bodyPr/>
        <a:lstStyle/>
        <a:p>
          <a:endParaRPr lang="ru-RU"/>
        </a:p>
      </dgm:t>
    </dgm:pt>
    <dgm:pt modelId="{F12B5122-D0BD-4A5C-8853-B584929D5CC7}" type="pres">
      <dgm:prSet presAssocID="{ED35F090-0704-4E3E-83A8-A1518740DC86}" presName="compositeShape" presStyleCnt="0">
        <dgm:presLayoutVars>
          <dgm:dir/>
          <dgm:resizeHandles/>
        </dgm:presLayoutVars>
      </dgm:prSet>
      <dgm:spPr/>
    </dgm:pt>
    <dgm:pt modelId="{A460C2F6-D96C-4843-8402-78681F8DBE62}" type="pres">
      <dgm:prSet presAssocID="{ED35F090-0704-4E3E-83A8-A1518740DC86}" presName="pyramid" presStyleLbl="node1" presStyleIdx="0" presStyleCnt="1"/>
      <dgm:spPr/>
    </dgm:pt>
    <dgm:pt modelId="{D1D599AA-0F81-4A29-A633-757C8D88C9CA}" type="pres">
      <dgm:prSet presAssocID="{ED35F090-0704-4E3E-83A8-A1518740DC86}" presName="theList" presStyleCnt="0"/>
      <dgm:spPr/>
    </dgm:pt>
    <dgm:pt modelId="{86402096-F15D-4E76-9BC3-514E4895F4A1}" type="pres">
      <dgm:prSet presAssocID="{E030B835-C91E-4BF7-9B7A-FF3482A46EEE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AFEC98-E7EB-4F76-8674-AF04B3AA7A16}" type="pres">
      <dgm:prSet presAssocID="{E030B835-C91E-4BF7-9B7A-FF3482A46EEE}" presName="aSpace" presStyleCnt="0"/>
      <dgm:spPr/>
    </dgm:pt>
    <dgm:pt modelId="{5DB16418-E3A9-4061-BB3B-F235BFB47A71}" type="pres">
      <dgm:prSet presAssocID="{F23081F3-8555-4BEF-8C9F-536DFBAD8047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BE4998-1381-462A-BF0D-2ACA2B5A3A80}" type="pres">
      <dgm:prSet presAssocID="{F23081F3-8555-4BEF-8C9F-536DFBAD8047}" presName="aSpace" presStyleCnt="0"/>
      <dgm:spPr/>
    </dgm:pt>
    <dgm:pt modelId="{215869D2-D02A-4888-9AA8-0D4FBE4DD786}" type="pres">
      <dgm:prSet presAssocID="{CA16591F-A402-4623-A389-1F71E88F4F6A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9AE110-FB90-4715-B19A-CEB151E6C813}" type="pres">
      <dgm:prSet presAssocID="{CA16591F-A402-4623-A389-1F71E88F4F6A}" presName="aSpace" presStyleCnt="0"/>
      <dgm:spPr/>
    </dgm:pt>
  </dgm:ptLst>
  <dgm:cxnLst>
    <dgm:cxn modelId="{4570A4B2-D9B7-48E9-94ED-76AB90EFCEF6}" srcId="{ED35F090-0704-4E3E-83A8-A1518740DC86}" destId="{CA16591F-A402-4623-A389-1F71E88F4F6A}" srcOrd="2" destOrd="0" parTransId="{93AC6D49-453F-461E-9BD2-3142F41C1CAB}" sibTransId="{FC1941D1-F4D4-4FA7-ACEF-C863148EB7AD}"/>
    <dgm:cxn modelId="{28869BFE-51D7-4ACB-8CD9-41AA7B34336B}" type="presOf" srcId="{E030B835-C91E-4BF7-9B7A-FF3482A46EEE}" destId="{86402096-F15D-4E76-9BC3-514E4895F4A1}" srcOrd="0" destOrd="0" presId="urn:microsoft.com/office/officeart/2005/8/layout/pyramid2"/>
    <dgm:cxn modelId="{41858484-3E9E-455E-AC24-BACCB1D3F1B2}" srcId="{ED35F090-0704-4E3E-83A8-A1518740DC86}" destId="{F23081F3-8555-4BEF-8C9F-536DFBAD8047}" srcOrd="1" destOrd="0" parTransId="{63E3BC6F-63E7-44C3-9320-4FA3DB4129B9}" sibTransId="{76D9F080-212E-4712-89CA-49A876265681}"/>
    <dgm:cxn modelId="{01072F6C-E4A9-4AE6-86A4-EEF00E509717}" type="presOf" srcId="{F23081F3-8555-4BEF-8C9F-536DFBAD8047}" destId="{5DB16418-E3A9-4061-BB3B-F235BFB47A71}" srcOrd="0" destOrd="0" presId="urn:microsoft.com/office/officeart/2005/8/layout/pyramid2"/>
    <dgm:cxn modelId="{A075177F-53E3-42E7-B42C-641DDCCFD4EF}" type="presOf" srcId="{CA16591F-A402-4623-A389-1F71E88F4F6A}" destId="{215869D2-D02A-4888-9AA8-0D4FBE4DD786}" srcOrd="0" destOrd="0" presId="urn:microsoft.com/office/officeart/2005/8/layout/pyramid2"/>
    <dgm:cxn modelId="{577196CE-0654-43B8-9BD0-81796E5310AA}" srcId="{ED35F090-0704-4E3E-83A8-A1518740DC86}" destId="{E030B835-C91E-4BF7-9B7A-FF3482A46EEE}" srcOrd="0" destOrd="0" parTransId="{FFD04918-1076-448A-A4DE-1694FB6BAE68}" sibTransId="{C3AF1FAD-7AF7-4BF6-880F-04C49414FD81}"/>
    <dgm:cxn modelId="{4175D001-8AAB-4F35-BC12-B096D181B540}" type="presOf" srcId="{ED35F090-0704-4E3E-83A8-A1518740DC86}" destId="{F12B5122-D0BD-4A5C-8853-B584929D5CC7}" srcOrd="0" destOrd="0" presId="urn:microsoft.com/office/officeart/2005/8/layout/pyramid2"/>
    <dgm:cxn modelId="{B7B9C327-5BA9-4FDB-82DE-51F02B4F750D}" type="presParOf" srcId="{F12B5122-D0BD-4A5C-8853-B584929D5CC7}" destId="{A460C2F6-D96C-4843-8402-78681F8DBE62}" srcOrd="0" destOrd="0" presId="urn:microsoft.com/office/officeart/2005/8/layout/pyramid2"/>
    <dgm:cxn modelId="{66B7D410-A03C-4646-B101-AFC6F93F3F9E}" type="presParOf" srcId="{F12B5122-D0BD-4A5C-8853-B584929D5CC7}" destId="{D1D599AA-0F81-4A29-A633-757C8D88C9CA}" srcOrd="1" destOrd="0" presId="urn:microsoft.com/office/officeart/2005/8/layout/pyramid2"/>
    <dgm:cxn modelId="{CF587986-6D9E-47BD-B711-677FC427B6E8}" type="presParOf" srcId="{D1D599AA-0F81-4A29-A633-757C8D88C9CA}" destId="{86402096-F15D-4E76-9BC3-514E4895F4A1}" srcOrd="0" destOrd="0" presId="urn:microsoft.com/office/officeart/2005/8/layout/pyramid2"/>
    <dgm:cxn modelId="{8AA024BD-6F72-40E5-B1A2-062AE294BDB7}" type="presParOf" srcId="{D1D599AA-0F81-4A29-A633-757C8D88C9CA}" destId="{C1AFEC98-E7EB-4F76-8674-AF04B3AA7A16}" srcOrd="1" destOrd="0" presId="urn:microsoft.com/office/officeart/2005/8/layout/pyramid2"/>
    <dgm:cxn modelId="{7D30A984-CB5B-4ADB-ABC4-7A4F8168EA9A}" type="presParOf" srcId="{D1D599AA-0F81-4A29-A633-757C8D88C9CA}" destId="{5DB16418-E3A9-4061-BB3B-F235BFB47A71}" srcOrd="2" destOrd="0" presId="urn:microsoft.com/office/officeart/2005/8/layout/pyramid2"/>
    <dgm:cxn modelId="{0E101B0B-9E26-4189-B5D6-AA0E3F7D1024}" type="presParOf" srcId="{D1D599AA-0F81-4A29-A633-757C8D88C9CA}" destId="{4DBE4998-1381-462A-BF0D-2ACA2B5A3A80}" srcOrd="3" destOrd="0" presId="urn:microsoft.com/office/officeart/2005/8/layout/pyramid2"/>
    <dgm:cxn modelId="{D7FC628A-B18D-4899-B428-DDFDAFD19C11}" type="presParOf" srcId="{D1D599AA-0F81-4A29-A633-757C8D88C9CA}" destId="{215869D2-D02A-4888-9AA8-0D4FBE4DD786}" srcOrd="4" destOrd="0" presId="urn:microsoft.com/office/officeart/2005/8/layout/pyramid2"/>
    <dgm:cxn modelId="{94CF2002-6F59-451B-8BEA-74F3C8B85C9C}" type="presParOf" srcId="{D1D599AA-0F81-4A29-A633-757C8D88C9CA}" destId="{589AE110-FB90-4715-B19A-CEB151E6C81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A28300-E858-48F6-ACC1-CBD310C739A4}" type="doc">
      <dgm:prSet loTypeId="urn:microsoft.com/office/officeart/2005/8/layout/h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5B294F0-371F-47F4-B119-0E7C745F26CB}">
      <dgm:prSet phldrT="[Текст]"/>
      <dgm:spPr/>
      <dgm:t>
        <a:bodyPr/>
        <a:lstStyle/>
        <a:p>
          <a:r>
            <a:rPr lang="ru-RU" b="1" dirty="0" smtClean="0"/>
            <a:t>Младенческий возраст</a:t>
          </a:r>
        </a:p>
        <a:p>
          <a:r>
            <a:rPr lang="ru-RU" b="1" dirty="0" smtClean="0"/>
            <a:t>(2 мес. – 1 г.)</a:t>
          </a:r>
          <a:endParaRPr lang="ru-RU" b="1" dirty="0"/>
        </a:p>
      </dgm:t>
    </dgm:pt>
    <dgm:pt modelId="{221982C2-DAC7-4DDD-AD87-6701039C7EEA}" type="parTrans" cxnId="{1E968043-1827-4AAB-9984-2DD7307D7006}">
      <dgm:prSet/>
      <dgm:spPr/>
      <dgm:t>
        <a:bodyPr/>
        <a:lstStyle/>
        <a:p>
          <a:endParaRPr lang="ru-RU"/>
        </a:p>
      </dgm:t>
    </dgm:pt>
    <dgm:pt modelId="{4D2EA07A-C99E-4C4C-95FA-3DDAA3F37582}" type="sibTrans" cxnId="{1E968043-1827-4AAB-9984-2DD7307D7006}">
      <dgm:prSet/>
      <dgm:spPr/>
      <dgm:t>
        <a:bodyPr/>
        <a:lstStyle/>
        <a:p>
          <a:endParaRPr lang="ru-RU"/>
        </a:p>
      </dgm:t>
    </dgm:pt>
    <dgm:pt modelId="{FD78DDBD-FE70-45E7-95B0-9683D4CD9EA4}">
      <dgm:prSet phldrT="[Текст]"/>
      <dgm:spPr/>
      <dgm:t>
        <a:bodyPr/>
        <a:lstStyle/>
        <a:p>
          <a:pPr algn="just"/>
          <a:r>
            <a:rPr lang="ru-RU" dirty="0" smtClean="0"/>
            <a:t>непосредственное эмоциональное общение с взрослым, </a:t>
          </a:r>
          <a:endParaRPr lang="ru-RU" dirty="0"/>
        </a:p>
      </dgm:t>
    </dgm:pt>
    <dgm:pt modelId="{FB7B60F7-4C5A-4EC3-95FB-64B9805333D1}" type="parTrans" cxnId="{D317CE9B-A579-4635-9D72-147E48C40600}">
      <dgm:prSet/>
      <dgm:spPr/>
      <dgm:t>
        <a:bodyPr/>
        <a:lstStyle/>
        <a:p>
          <a:endParaRPr lang="ru-RU"/>
        </a:p>
      </dgm:t>
    </dgm:pt>
    <dgm:pt modelId="{ED0FCD0C-C4EF-452D-9F50-4B98D006EC07}" type="sibTrans" cxnId="{D317CE9B-A579-4635-9D72-147E48C40600}">
      <dgm:prSet/>
      <dgm:spPr/>
      <dgm:t>
        <a:bodyPr/>
        <a:lstStyle/>
        <a:p>
          <a:endParaRPr lang="ru-RU"/>
        </a:p>
      </dgm:t>
    </dgm:pt>
    <dgm:pt modelId="{B65297FB-A3FF-459D-A9E3-E3179CCD5D58}">
      <dgm:prSet phldrT="[Текст]"/>
      <dgm:spPr/>
      <dgm:t>
        <a:bodyPr/>
        <a:lstStyle/>
        <a:p>
          <a:r>
            <a:rPr lang="ru-RU" b="1" dirty="0" smtClean="0"/>
            <a:t>Ранний возраст</a:t>
          </a:r>
        </a:p>
        <a:p>
          <a:r>
            <a:rPr lang="ru-RU" b="1" dirty="0" smtClean="0"/>
            <a:t>(1 г. – 3 г.) </a:t>
          </a:r>
          <a:endParaRPr lang="ru-RU" b="1" dirty="0"/>
        </a:p>
      </dgm:t>
    </dgm:pt>
    <dgm:pt modelId="{2ADA5A52-5FC2-4822-8C7D-32C6AEA8830F}" type="parTrans" cxnId="{3DA88F43-2E6E-491B-86ED-A386009E8CFE}">
      <dgm:prSet/>
      <dgm:spPr/>
      <dgm:t>
        <a:bodyPr/>
        <a:lstStyle/>
        <a:p>
          <a:endParaRPr lang="ru-RU"/>
        </a:p>
      </dgm:t>
    </dgm:pt>
    <dgm:pt modelId="{83730B2E-5AD1-4256-8C5B-13FB22BE1520}" type="sibTrans" cxnId="{3DA88F43-2E6E-491B-86ED-A386009E8CFE}">
      <dgm:prSet/>
      <dgm:spPr/>
      <dgm:t>
        <a:bodyPr/>
        <a:lstStyle/>
        <a:p>
          <a:endParaRPr lang="ru-RU"/>
        </a:p>
      </dgm:t>
    </dgm:pt>
    <dgm:pt modelId="{E2368FB6-BDA9-4D1D-8651-EC94CAC8BCF8}">
      <dgm:prSet phldrT="[Текст]"/>
      <dgm:spPr/>
      <dgm:t>
        <a:bodyPr/>
        <a:lstStyle/>
        <a:p>
          <a:pPr algn="just"/>
          <a:r>
            <a:rPr lang="ru-RU" dirty="0" smtClean="0"/>
            <a:t>предметная деятельность и игры с составными и динамическими игрушками; </a:t>
          </a:r>
          <a:endParaRPr lang="ru-RU" dirty="0"/>
        </a:p>
      </dgm:t>
    </dgm:pt>
    <dgm:pt modelId="{8DCFABE9-0714-49BE-BEDA-7C2D672B13A9}" type="parTrans" cxnId="{AAD03A3A-D287-45BA-9012-50614EB4921C}">
      <dgm:prSet/>
      <dgm:spPr/>
      <dgm:t>
        <a:bodyPr/>
        <a:lstStyle/>
        <a:p>
          <a:endParaRPr lang="ru-RU"/>
        </a:p>
      </dgm:t>
    </dgm:pt>
    <dgm:pt modelId="{AC8A5B89-B633-4E1C-A63A-673A8C031765}" type="sibTrans" cxnId="{AAD03A3A-D287-45BA-9012-50614EB4921C}">
      <dgm:prSet/>
      <dgm:spPr/>
      <dgm:t>
        <a:bodyPr/>
        <a:lstStyle/>
        <a:p>
          <a:endParaRPr lang="ru-RU"/>
        </a:p>
      </dgm:t>
    </dgm:pt>
    <dgm:pt modelId="{304EBAA8-A5B8-44FA-A6E0-5C0664217CE4}">
      <dgm:prSet phldrT="[Текст]"/>
      <dgm:spPr/>
      <dgm:t>
        <a:bodyPr/>
        <a:lstStyle/>
        <a:p>
          <a:r>
            <a:rPr lang="ru-RU" b="1" dirty="0" smtClean="0"/>
            <a:t>Дошкольный возраст</a:t>
          </a:r>
        </a:p>
        <a:p>
          <a:r>
            <a:rPr lang="ru-RU" b="1" dirty="0" smtClean="0"/>
            <a:t>(3 г. – 8 л.)</a:t>
          </a:r>
          <a:endParaRPr lang="ru-RU" b="1" dirty="0"/>
        </a:p>
      </dgm:t>
    </dgm:pt>
    <dgm:pt modelId="{0383CCC5-9F9D-4AA7-88D0-0C546ED9127D}" type="parTrans" cxnId="{B3B217A7-5D07-48A5-8226-AB37512FADE3}">
      <dgm:prSet/>
      <dgm:spPr/>
      <dgm:t>
        <a:bodyPr/>
        <a:lstStyle/>
        <a:p>
          <a:endParaRPr lang="ru-RU"/>
        </a:p>
      </dgm:t>
    </dgm:pt>
    <dgm:pt modelId="{56351752-333B-4230-BDA9-788F490A346F}" type="sibTrans" cxnId="{B3B217A7-5D07-48A5-8226-AB37512FADE3}">
      <dgm:prSet/>
      <dgm:spPr/>
      <dgm:t>
        <a:bodyPr/>
        <a:lstStyle/>
        <a:p>
          <a:endParaRPr lang="ru-RU"/>
        </a:p>
      </dgm:t>
    </dgm:pt>
    <dgm:pt modelId="{53D49A1B-71BC-4A5F-8CB5-5FF96F4FB4FA}">
      <dgm:prSet phldrT="[Текст]"/>
      <dgm:spPr/>
      <dgm:t>
        <a:bodyPr/>
        <a:lstStyle/>
        <a:p>
          <a:pPr algn="just"/>
          <a:r>
            <a:rPr lang="ru-RU" dirty="0" smtClean="0"/>
            <a:t>игровая,</a:t>
          </a:r>
          <a:endParaRPr lang="ru-RU" dirty="0"/>
        </a:p>
      </dgm:t>
    </dgm:pt>
    <dgm:pt modelId="{298D72E8-49D4-44D8-8D04-916D64BC7739}" type="parTrans" cxnId="{1D133018-57DC-4DD3-A4AE-89EC9634EB79}">
      <dgm:prSet/>
      <dgm:spPr/>
      <dgm:t>
        <a:bodyPr/>
        <a:lstStyle/>
        <a:p>
          <a:endParaRPr lang="ru-RU"/>
        </a:p>
      </dgm:t>
    </dgm:pt>
    <dgm:pt modelId="{F03F8445-CB36-494A-AA12-002AE6E565B3}" type="sibTrans" cxnId="{1D133018-57DC-4DD3-A4AE-89EC9634EB79}">
      <dgm:prSet/>
      <dgm:spPr/>
      <dgm:t>
        <a:bodyPr/>
        <a:lstStyle/>
        <a:p>
          <a:endParaRPr lang="ru-RU"/>
        </a:p>
      </dgm:t>
    </dgm:pt>
    <dgm:pt modelId="{DE239E49-5B64-411B-9346-CFC338ED88F0}">
      <dgm:prSet phldrT="[Текст]"/>
      <dgm:spPr/>
      <dgm:t>
        <a:bodyPr/>
        <a:lstStyle/>
        <a:p>
          <a:pPr algn="just"/>
          <a:r>
            <a:rPr lang="ru-RU" dirty="0" smtClean="0"/>
            <a:t>манипулирование с предметами;</a:t>
          </a:r>
          <a:endParaRPr lang="ru-RU" dirty="0"/>
        </a:p>
      </dgm:t>
    </dgm:pt>
    <dgm:pt modelId="{6A866571-974D-4C15-82C0-A9F753A35AD0}" type="parTrans" cxnId="{F7D2C257-313A-4433-B14F-A0D2843C884B}">
      <dgm:prSet/>
      <dgm:spPr/>
      <dgm:t>
        <a:bodyPr/>
        <a:lstStyle/>
        <a:p>
          <a:endParaRPr lang="ru-RU"/>
        </a:p>
      </dgm:t>
    </dgm:pt>
    <dgm:pt modelId="{537F37C2-513A-434E-9D3E-2710560C1F16}" type="sibTrans" cxnId="{F7D2C257-313A-4433-B14F-A0D2843C884B}">
      <dgm:prSet/>
      <dgm:spPr/>
      <dgm:t>
        <a:bodyPr/>
        <a:lstStyle/>
        <a:p>
          <a:endParaRPr lang="ru-RU"/>
        </a:p>
      </dgm:t>
    </dgm:pt>
    <dgm:pt modelId="{8A36ECBE-6537-4B47-BCAE-FEEEF4DC61EB}">
      <dgm:prSet phldrT="[Текст]"/>
      <dgm:spPr/>
      <dgm:t>
        <a:bodyPr/>
        <a:lstStyle/>
        <a:p>
          <a:pPr algn="just"/>
          <a:r>
            <a:rPr lang="ru-RU" dirty="0" smtClean="0"/>
            <a:t> познавательно-исследовательские действия, </a:t>
          </a:r>
          <a:endParaRPr lang="ru-RU" dirty="0"/>
        </a:p>
      </dgm:t>
    </dgm:pt>
    <dgm:pt modelId="{68C6C2CB-BBC2-4C28-A0B5-A4D173808F5D}" type="parTrans" cxnId="{9763434B-F02F-4D9A-ACAE-2B15D8435D40}">
      <dgm:prSet/>
      <dgm:spPr/>
      <dgm:t>
        <a:bodyPr/>
        <a:lstStyle/>
        <a:p>
          <a:endParaRPr lang="ru-RU"/>
        </a:p>
      </dgm:t>
    </dgm:pt>
    <dgm:pt modelId="{5FAF55A9-F393-4E5D-A6A7-C6B520244892}" type="sibTrans" cxnId="{9763434B-F02F-4D9A-ACAE-2B15D8435D40}">
      <dgm:prSet/>
      <dgm:spPr/>
      <dgm:t>
        <a:bodyPr/>
        <a:lstStyle/>
        <a:p>
          <a:endParaRPr lang="ru-RU"/>
        </a:p>
      </dgm:t>
    </dgm:pt>
    <dgm:pt modelId="{AE251DD1-E9B8-4CC9-9994-15A618C42619}">
      <dgm:prSet phldrT="[Текст]"/>
      <dgm:spPr/>
      <dgm:t>
        <a:bodyPr/>
        <a:lstStyle/>
        <a:p>
          <a:pPr algn="just"/>
          <a:r>
            <a:rPr lang="ru-RU" dirty="0" smtClean="0"/>
            <a:t>восприятие музыки, детских песен и стихов, </a:t>
          </a:r>
          <a:endParaRPr lang="ru-RU" dirty="0"/>
        </a:p>
      </dgm:t>
    </dgm:pt>
    <dgm:pt modelId="{B258199B-41D9-486B-89B1-5D4015E82F2F}" type="parTrans" cxnId="{66774613-207F-4AAF-9C80-24E7FB706CA8}">
      <dgm:prSet/>
      <dgm:spPr/>
      <dgm:t>
        <a:bodyPr/>
        <a:lstStyle/>
        <a:p>
          <a:endParaRPr lang="ru-RU"/>
        </a:p>
      </dgm:t>
    </dgm:pt>
    <dgm:pt modelId="{6BB27F12-5176-4ACC-823D-7357281E6914}" type="sibTrans" cxnId="{66774613-207F-4AAF-9C80-24E7FB706CA8}">
      <dgm:prSet/>
      <dgm:spPr/>
      <dgm:t>
        <a:bodyPr/>
        <a:lstStyle/>
        <a:p>
          <a:endParaRPr lang="ru-RU"/>
        </a:p>
      </dgm:t>
    </dgm:pt>
    <dgm:pt modelId="{112E1352-9166-4F7B-BC36-597E59303FEB}">
      <dgm:prSet phldrT="[Текст]"/>
      <dgm:spPr/>
      <dgm:t>
        <a:bodyPr/>
        <a:lstStyle/>
        <a:p>
          <a:pPr algn="just"/>
          <a:r>
            <a:rPr lang="ru-RU" dirty="0" smtClean="0"/>
            <a:t>двигательная активность,</a:t>
          </a:r>
          <a:endParaRPr lang="ru-RU" dirty="0"/>
        </a:p>
      </dgm:t>
    </dgm:pt>
    <dgm:pt modelId="{542B2C86-9887-494B-BC33-FD7ECA546864}" type="parTrans" cxnId="{5E040413-FE09-41BE-95C9-CB219468C044}">
      <dgm:prSet/>
      <dgm:spPr/>
      <dgm:t>
        <a:bodyPr/>
        <a:lstStyle/>
        <a:p>
          <a:endParaRPr lang="ru-RU"/>
        </a:p>
      </dgm:t>
    </dgm:pt>
    <dgm:pt modelId="{48F54027-76AE-45DE-A1E9-F9F0FFBE9DF6}" type="sibTrans" cxnId="{5E040413-FE09-41BE-95C9-CB219468C044}">
      <dgm:prSet/>
      <dgm:spPr/>
      <dgm:t>
        <a:bodyPr/>
        <a:lstStyle/>
        <a:p>
          <a:endParaRPr lang="ru-RU"/>
        </a:p>
      </dgm:t>
    </dgm:pt>
    <dgm:pt modelId="{C7283D63-B325-4CF4-966D-0147C81FF37B}">
      <dgm:prSet phldrT="[Текст]"/>
      <dgm:spPr/>
      <dgm:t>
        <a:bodyPr/>
        <a:lstStyle/>
        <a:p>
          <a:pPr algn="just"/>
          <a:r>
            <a:rPr lang="ru-RU" dirty="0" smtClean="0"/>
            <a:t>тактильно-двигательные игры.</a:t>
          </a:r>
          <a:endParaRPr lang="ru-RU" dirty="0"/>
        </a:p>
      </dgm:t>
    </dgm:pt>
    <dgm:pt modelId="{97FB71F6-2C51-4CE6-97D9-B3B946F7DBC3}" type="parTrans" cxnId="{099EF66F-C95D-459E-9ED1-118B9457D010}">
      <dgm:prSet/>
      <dgm:spPr/>
      <dgm:t>
        <a:bodyPr/>
        <a:lstStyle/>
        <a:p>
          <a:endParaRPr lang="ru-RU"/>
        </a:p>
      </dgm:t>
    </dgm:pt>
    <dgm:pt modelId="{C959A114-5C86-48D9-9F72-CD469FD026B2}" type="sibTrans" cxnId="{099EF66F-C95D-459E-9ED1-118B9457D010}">
      <dgm:prSet/>
      <dgm:spPr/>
      <dgm:t>
        <a:bodyPr/>
        <a:lstStyle/>
        <a:p>
          <a:endParaRPr lang="ru-RU"/>
        </a:p>
      </dgm:t>
    </dgm:pt>
    <dgm:pt modelId="{85FD5B9F-C091-459D-B120-2A4BC6DE660A}">
      <dgm:prSet phldrT="[Текст]"/>
      <dgm:spPr/>
      <dgm:t>
        <a:bodyPr/>
        <a:lstStyle/>
        <a:p>
          <a:pPr algn="just"/>
          <a:r>
            <a:rPr lang="ru-RU" dirty="0" smtClean="0"/>
            <a:t>экспериментирование с материалами и веществами, </a:t>
          </a:r>
          <a:endParaRPr lang="ru-RU" dirty="0"/>
        </a:p>
      </dgm:t>
    </dgm:pt>
    <dgm:pt modelId="{E76C30EE-0B1E-4F6D-9C6D-9D1CDF4A6F0C}" type="parTrans" cxnId="{8D9EDD0A-469E-4A66-B18E-1C4FFF160BDD}">
      <dgm:prSet/>
      <dgm:spPr/>
      <dgm:t>
        <a:bodyPr/>
        <a:lstStyle/>
        <a:p>
          <a:endParaRPr lang="ru-RU"/>
        </a:p>
      </dgm:t>
    </dgm:pt>
    <dgm:pt modelId="{0BF787E0-1B91-461E-859F-B627C5417F5F}" type="sibTrans" cxnId="{8D9EDD0A-469E-4A66-B18E-1C4FFF160BDD}">
      <dgm:prSet/>
      <dgm:spPr/>
      <dgm:t>
        <a:bodyPr/>
        <a:lstStyle/>
        <a:p>
          <a:endParaRPr lang="ru-RU"/>
        </a:p>
      </dgm:t>
    </dgm:pt>
    <dgm:pt modelId="{236B2E64-F02A-4BD0-A589-372DEFC095CE}">
      <dgm:prSet phldrT="[Текст]"/>
      <dgm:spPr/>
      <dgm:t>
        <a:bodyPr/>
        <a:lstStyle/>
        <a:p>
          <a:pPr algn="just"/>
          <a:r>
            <a:rPr lang="ru-RU" dirty="0" smtClean="0"/>
            <a:t>общение с взрослым и совместные игры со сверстниками под руководством взрослого, </a:t>
          </a:r>
          <a:endParaRPr lang="ru-RU" dirty="0"/>
        </a:p>
      </dgm:t>
    </dgm:pt>
    <dgm:pt modelId="{EA44374B-8BEA-4040-B111-86006DCD663D}" type="parTrans" cxnId="{39A38430-675E-4B7C-9514-F50A4F1531B3}">
      <dgm:prSet/>
      <dgm:spPr/>
      <dgm:t>
        <a:bodyPr/>
        <a:lstStyle/>
        <a:p>
          <a:endParaRPr lang="ru-RU"/>
        </a:p>
      </dgm:t>
    </dgm:pt>
    <dgm:pt modelId="{DBF97137-4925-45CF-AA37-244F1D9E1371}" type="sibTrans" cxnId="{39A38430-675E-4B7C-9514-F50A4F1531B3}">
      <dgm:prSet/>
      <dgm:spPr/>
      <dgm:t>
        <a:bodyPr/>
        <a:lstStyle/>
        <a:p>
          <a:endParaRPr lang="ru-RU"/>
        </a:p>
      </dgm:t>
    </dgm:pt>
    <dgm:pt modelId="{76722671-58B7-4A65-812E-2F276CECE1B7}">
      <dgm:prSet phldrT="[Текст]"/>
      <dgm:spPr/>
      <dgm:t>
        <a:bodyPr/>
        <a:lstStyle/>
        <a:p>
          <a:pPr algn="just"/>
          <a:r>
            <a:rPr lang="ru-RU" dirty="0" smtClean="0"/>
            <a:t>самообслуживание и действия с бытовыми предметами-орудиями,</a:t>
          </a:r>
          <a:endParaRPr lang="ru-RU" dirty="0"/>
        </a:p>
      </dgm:t>
    </dgm:pt>
    <dgm:pt modelId="{F616A14E-E2C4-4609-B8C0-66D5F296F37C}" type="parTrans" cxnId="{F9403394-3C0A-4F07-ABCB-1E1C795986BD}">
      <dgm:prSet/>
      <dgm:spPr/>
      <dgm:t>
        <a:bodyPr/>
        <a:lstStyle/>
        <a:p>
          <a:endParaRPr lang="ru-RU"/>
        </a:p>
      </dgm:t>
    </dgm:pt>
    <dgm:pt modelId="{38E73B6F-7E67-4343-A5F0-2F197994049C}" type="sibTrans" cxnId="{F9403394-3C0A-4F07-ABCB-1E1C795986BD}">
      <dgm:prSet/>
      <dgm:spPr/>
      <dgm:t>
        <a:bodyPr/>
        <a:lstStyle/>
        <a:p>
          <a:endParaRPr lang="ru-RU"/>
        </a:p>
      </dgm:t>
    </dgm:pt>
    <dgm:pt modelId="{6ABF76B9-414C-48CA-9C08-0A4F0629F4AE}">
      <dgm:prSet phldrT="[Текст]"/>
      <dgm:spPr/>
      <dgm:t>
        <a:bodyPr/>
        <a:lstStyle/>
        <a:p>
          <a:pPr algn="just"/>
          <a:r>
            <a:rPr lang="ru-RU" dirty="0" smtClean="0"/>
            <a:t> восприятие смысла музыки, сказок, стихов, рассматривание картинок, </a:t>
          </a:r>
          <a:endParaRPr lang="ru-RU" dirty="0"/>
        </a:p>
      </dgm:t>
    </dgm:pt>
    <dgm:pt modelId="{F58D14D8-C52B-441E-B5D0-B8409D3F8575}" type="parTrans" cxnId="{F268B08B-F882-427B-B412-9F6DE9F54613}">
      <dgm:prSet/>
      <dgm:spPr/>
      <dgm:t>
        <a:bodyPr/>
        <a:lstStyle/>
        <a:p>
          <a:endParaRPr lang="ru-RU"/>
        </a:p>
      </dgm:t>
    </dgm:pt>
    <dgm:pt modelId="{09A24BA3-96BF-4A9A-9496-D1BD5E57944E}" type="sibTrans" cxnId="{F268B08B-F882-427B-B412-9F6DE9F54613}">
      <dgm:prSet/>
      <dgm:spPr/>
      <dgm:t>
        <a:bodyPr/>
        <a:lstStyle/>
        <a:p>
          <a:endParaRPr lang="ru-RU"/>
        </a:p>
      </dgm:t>
    </dgm:pt>
    <dgm:pt modelId="{5DD3D6D8-21E5-4058-8924-82DBB14CF0F2}">
      <dgm:prSet phldrT="[Текст]"/>
      <dgm:spPr/>
      <dgm:t>
        <a:bodyPr/>
        <a:lstStyle/>
        <a:p>
          <a:pPr algn="just"/>
          <a:r>
            <a:rPr lang="ru-RU" dirty="0" smtClean="0"/>
            <a:t>двигательная активность.</a:t>
          </a:r>
          <a:endParaRPr lang="ru-RU" dirty="0"/>
        </a:p>
      </dgm:t>
    </dgm:pt>
    <dgm:pt modelId="{66BE3A23-DAB6-43D2-A3F6-1341DBA911E3}" type="parTrans" cxnId="{2E0CB377-73BD-4B53-A6F2-9543ECECCBC8}">
      <dgm:prSet/>
      <dgm:spPr/>
      <dgm:t>
        <a:bodyPr/>
        <a:lstStyle/>
        <a:p>
          <a:endParaRPr lang="ru-RU"/>
        </a:p>
      </dgm:t>
    </dgm:pt>
    <dgm:pt modelId="{17BB7B7C-F5CF-4D15-966A-627FCB87281F}" type="sibTrans" cxnId="{2E0CB377-73BD-4B53-A6F2-9543ECECCBC8}">
      <dgm:prSet/>
      <dgm:spPr/>
      <dgm:t>
        <a:bodyPr/>
        <a:lstStyle/>
        <a:p>
          <a:endParaRPr lang="ru-RU"/>
        </a:p>
      </dgm:t>
    </dgm:pt>
    <dgm:pt modelId="{0DEDAB6A-9764-4B20-B754-7A30AF9FDA83}">
      <dgm:prSet phldrT="[Текст]"/>
      <dgm:spPr/>
      <dgm:t>
        <a:bodyPr/>
        <a:lstStyle/>
        <a:p>
          <a:pPr algn="just"/>
          <a:r>
            <a:rPr lang="ru-RU" dirty="0" smtClean="0"/>
            <a:t> коммуникативная,</a:t>
          </a:r>
          <a:endParaRPr lang="ru-RU" dirty="0"/>
        </a:p>
      </dgm:t>
    </dgm:pt>
    <dgm:pt modelId="{2222912D-D60E-4647-A32F-0321E86E5946}" type="parTrans" cxnId="{2FD82E85-4486-47DE-B98D-840EE6ADF582}">
      <dgm:prSet/>
      <dgm:spPr/>
      <dgm:t>
        <a:bodyPr/>
        <a:lstStyle/>
        <a:p>
          <a:endParaRPr lang="ru-RU"/>
        </a:p>
      </dgm:t>
    </dgm:pt>
    <dgm:pt modelId="{AA8655BF-46B0-42EB-B560-8DEA0B53D5AE}" type="sibTrans" cxnId="{2FD82E85-4486-47DE-B98D-840EE6ADF582}">
      <dgm:prSet/>
      <dgm:spPr/>
      <dgm:t>
        <a:bodyPr/>
        <a:lstStyle/>
        <a:p>
          <a:endParaRPr lang="ru-RU"/>
        </a:p>
      </dgm:t>
    </dgm:pt>
    <dgm:pt modelId="{B760F7F8-9018-4914-9E42-21CF3D9D88E0}">
      <dgm:prSet phldrT="[Текст]"/>
      <dgm:spPr/>
      <dgm:t>
        <a:bodyPr/>
        <a:lstStyle/>
        <a:p>
          <a:pPr algn="just"/>
          <a:r>
            <a:rPr lang="ru-RU" dirty="0" smtClean="0"/>
            <a:t> познавательно-исследовательская,</a:t>
          </a:r>
          <a:endParaRPr lang="ru-RU" dirty="0"/>
        </a:p>
      </dgm:t>
    </dgm:pt>
    <dgm:pt modelId="{A07F9EF3-1EBA-4B68-91B2-23C00E7861AF}" type="parTrans" cxnId="{E08623B5-2BBB-4DA0-9E6C-57D426907F95}">
      <dgm:prSet/>
      <dgm:spPr/>
      <dgm:t>
        <a:bodyPr/>
        <a:lstStyle/>
        <a:p>
          <a:endParaRPr lang="ru-RU"/>
        </a:p>
      </dgm:t>
    </dgm:pt>
    <dgm:pt modelId="{FE699C1B-A43B-4D55-B9F8-61E102057FE3}" type="sibTrans" cxnId="{E08623B5-2BBB-4DA0-9E6C-57D426907F95}">
      <dgm:prSet/>
      <dgm:spPr/>
      <dgm:t>
        <a:bodyPr/>
        <a:lstStyle/>
        <a:p>
          <a:endParaRPr lang="ru-RU"/>
        </a:p>
      </dgm:t>
    </dgm:pt>
    <dgm:pt modelId="{EE810A81-7B26-4B92-A9F5-26CF6A4BEEFC}">
      <dgm:prSet phldrT="[Текст]"/>
      <dgm:spPr/>
      <dgm:t>
        <a:bodyPr/>
        <a:lstStyle/>
        <a:p>
          <a:pPr algn="just"/>
          <a:r>
            <a:rPr lang="ru-RU" dirty="0" smtClean="0"/>
            <a:t> восприятие художественной литературы и фольклора,</a:t>
          </a:r>
          <a:endParaRPr lang="ru-RU" dirty="0"/>
        </a:p>
      </dgm:t>
    </dgm:pt>
    <dgm:pt modelId="{695526D7-83A1-419E-827D-05C43E3E11B8}" type="parTrans" cxnId="{060078DA-04AE-46A1-A433-17E12DEC75E0}">
      <dgm:prSet/>
      <dgm:spPr/>
      <dgm:t>
        <a:bodyPr/>
        <a:lstStyle/>
        <a:p>
          <a:endParaRPr lang="ru-RU"/>
        </a:p>
      </dgm:t>
    </dgm:pt>
    <dgm:pt modelId="{77A6FDEB-B44D-4BD7-BD6E-391F382A4BC9}" type="sibTrans" cxnId="{060078DA-04AE-46A1-A433-17E12DEC75E0}">
      <dgm:prSet/>
      <dgm:spPr/>
      <dgm:t>
        <a:bodyPr/>
        <a:lstStyle/>
        <a:p>
          <a:endParaRPr lang="ru-RU"/>
        </a:p>
      </dgm:t>
    </dgm:pt>
    <dgm:pt modelId="{1A986D6C-81E1-4CF2-B126-3543DB8588C7}">
      <dgm:prSet phldrT="[Текст]"/>
      <dgm:spPr/>
      <dgm:t>
        <a:bodyPr/>
        <a:lstStyle/>
        <a:p>
          <a:pPr algn="just"/>
          <a:r>
            <a:rPr lang="ru-RU" dirty="0" smtClean="0"/>
            <a:t> самообслуживание и элементарный бытовой труд,</a:t>
          </a:r>
          <a:endParaRPr lang="ru-RU" dirty="0"/>
        </a:p>
      </dgm:t>
    </dgm:pt>
    <dgm:pt modelId="{61E06DD2-CA30-4676-B8DF-C00C485D0BAA}" type="parTrans" cxnId="{A84DFFC0-5FE4-4B9D-90A0-0DF8D98175C8}">
      <dgm:prSet/>
      <dgm:spPr/>
      <dgm:t>
        <a:bodyPr/>
        <a:lstStyle/>
        <a:p>
          <a:endParaRPr lang="ru-RU"/>
        </a:p>
      </dgm:t>
    </dgm:pt>
    <dgm:pt modelId="{C1FA5C2B-06A6-4F82-A5B0-FBAE51744760}" type="sibTrans" cxnId="{A84DFFC0-5FE4-4B9D-90A0-0DF8D98175C8}">
      <dgm:prSet/>
      <dgm:spPr/>
      <dgm:t>
        <a:bodyPr/>
        <a:lstStyle/>
        <a:p>
          <a:endParaRPr lang="ru-RU"/>
        </a:p>
      </dgm:t>
    </dgm:pt>
    <dgm:pt modelId="{4873C907-5F1A-4474-97C4-A913641009DA}">
      <dgm:prSet phldrT="[Текст]"/>
      <dgm:spPr/>
      <dgm:t>
        <a:bodyPr/>
        <a:lstStyle/>
        <a:p>
          <a:pPr algn="just"/>
          <a:r>
            <a:rPr lang="ru-RU" dirty="0" smtClean="0"/>
            <a:t>изобразительная,</a:t>
          </a:r>
          <a:endParaRPr lang="ru-RU" dirty="0"/>
        </a:p>
      </dgm:t>
    </dgm:pt>
    <dgm:pt modelId="{42F5CD5A-5F44-462A-9F83-2E2BCC495126}" type="parTrans" cxnId="{02E72BE2-5744-4DF0-B8BD-3834CE94F159}">
      <dgm:prSet/>
      <dgm:spPr/>
      <dgm:t>
        <a:bodyPr/>
        <a:lstStyle/>
        <a:p>
          <a:endParaRPr lang="ru-RU"/>
        </a:p>
      </dgm:t>
    </dgm:pt>
    <dgm:pt modelId="{C716F5DE-3903-4471-92BE-C4675226966A}" type="sibTrans" cxnId="{02E72BE2-5744-4DF0-B8BD-3834CE94F159}">
      <dgm:prSet/>
      <dgm:spPr/>
      <dgm:t>
        <a:bodyPr/>
        <a:lstStyle/>
        <a:p>
          <a:endParaRPr lang="ru-RU"/>
        </a:p>
      </dgm:t>
    </dgm:pt>
    <dgm:pt modelId="{C8687ECD-1F93-4E54-9448-5DB2A7D750F2}">
      <dgm:prSet phldrT="[Текст]"/>
      <dgm:spPr/>
      <dgm:t>
        <a:bodyPr/>
        <a:lstStyle/>
        <a:p>
          <a:pPr algn="just"/>
          <a:r>
            <a:rPr lang="ru-RU" dirty="0" smtClean="0"/>
            <a:t> музыкальная,</a:t>
          </a:r>
          <a:endParaRPr lang="ru-RU" dirty="0"/>
        </a:p>
      </dgm:t>
    </dgm:pt>
    <dgm:pt modelId="{83F3D7E0-0D5C-410C-96DF-14FE6311E8BD}" type="parTrans" cxnId="{64CC667E-7DF4-41FD-ADDB-287999933D10}">
      <dgm:prSet/>
      <dgm:spPr/>
      <dgm:t>
        <a:bodyPr/>
        <a:lstStyle/>
        <a:p>
          <a:endParaRPr lang="ru-RU"/>
        </a:p>
      </dgm:t>
    </dgm:pt>
    <dgm:pt modelId="{14152543-8FC0-4872-9A67-DD6F9772B31C}" type="sibTrans" cxnId="{64CC667E-7DF4-41FD-ADDB-287999933D10}">
      <dgm:prSet/>
      <dgm:spPr/>
      <dgm:t>
        <a:bodyPr/>
        <a:lstStyle/>
        <a:p>
          <a:endParaRPr lang="ru-RU"/>
        </a:p>
      </dgm:t>
    </dgm:pt>
    <dgm:pt modelId="{5280DDD9-9131-4B94-8123-3B23578137F3}">
      <dgm:prSet phldrT="[Текст]"/>
      <dgm:spPr/>
      <dgm:t>
        <a:bodyPr/>
        <a:lstStyle/>
        <a:p>
          <a:pPr algn="just"/>
          <a:r>
            <a:rPr lang="ru-RU" dirty="0" smtClean="0"/>
            <a:t> двигательная активность ребенка.</a:t>
          </a:r>
          <a:endParaRPr lang="ru-RU" dirty="0"/>
        </a:p>
      </dgm:t>
    </dgm:pt>
    <dgm:pt modelId="{E46E90EB-8065-4036-B674-DA0A5E3F6C4D}" type="parTrans" cxnId="{CB4636DA-90A3-4587-90AB-2B7735D16011}">
      <dgm:prSet/>
      <dgm:spPr/>
      <dgm:t>
        <a:bodyPr/>
        <a:lstStyle/>
        <a:p>
          <a:endParaRPr lang="ru-RU"/>
        </a:p>
      </dgm:t>
    </dgm:pt>
    <dgm:pt modelId="{E99D44C2-D25B-493E-B090-573C6EE5A6BA}" type="sibTrans" cxnId="{CB4636DA-90A3-4587-90AB-2B7735D16011}">
      <dgm:prSet/>
      <dgm:spPr/>
      <dgm:t>
        <a:bodyPr/>
        <a:lstStyle/>
        <a:p>
          <a:endParaRPr lang="ru-RU"/>
        </a:p>
      </dgm:t>
    </dgm:pt>
    <dgm:pt modelId="{1A99E045-22C8-4F28-9D63-51981AF6C8B7}" type="pres">
      <dgm:prSet presAssocID="{B3A28300-E858-48F6-ACC1-CBD310C739A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0D61F0-46CB-4216-B836-BCF414206FD2}" type="pres">
      <dgm:prSet presAssocID="{F5B294F0-371F-47F4-B119-0E7C745F26CB}" presName="composite" presStyleCnt="0"/>
      <dgm:spPr/>
    </dgm:pt>
    <dgm:pt modelId="{DB2A22AF-2FFB-41F9-B3B1-47314A618C7C}" type="pres">
      <dgm:prSet presAssocID="{F5B294F0-371F-47F4-B119-0E7C745F26C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FAC840-46B1-41C2-8BF6-EB62EA2F2BBE}" type="pres">
      <dgm:prSet presAssocID="{F5B294F0-371F-47F4-B119-0E7C745F26C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E56FE-3034-499D-8AF2-5492E4754B19}" type="pres">
      <dgm:prSet presAssocID="{4D2EA07A-C99E-4C4C-95FA-3DDAA3F37582}" presName="space" presStyleCnt="0"/>
      <dgm:spPr/>
    </dgm:pt>
    <dgm:pt modelId="{17C5B283-417C-4F59-8310-C062DDDE6A84}" type="pres">
      <dgm:prSet presAssocID="{B65297FB-A3FF-459D-A9E3-E3179CCD5D58}" presName="composite" presStyleCnt="0"/>
      <dgm:spPr/>
    </dgm:pt>
    <dgm:pt modelId="{78C49EFF-1233-453C-ACCE-1620374FD894}" type="pres">
      <dgm:prSet presAssocID="{B65297FB-A3FF-459D-A9E3-E3179CCD5D5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D69DB1-59C7-4EBF-B943-B50F082E23AD}" type="pres">
      <dgm:prSet presAssocID="{B65297FB-A3FF-459D-A9E3-E3179CCD5D5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07C349-D5E0-4129-B6E6-474103F66FEC}" type="pres">
      <dgm:prSet presAssocID="{83730B2E-5AD1-4256-8C5B-13FB22BE1520}" presName="space" presStyleCnt="0"/>
      <dgm:spPr/>
    </dgm:pt>
    <dgm:pt modelId="{04D155F9-79D0-45D2-AF4F-4019C9109659}" type="pres">
      <dgm:prSet presAssocID="{304EBAA8-A5B8-44FA-A6E0-5C0664217CE4}" presName="composite" presStyleCnt="0"/>
      <dgm:spPr/>
    </dgm:pt>
    <dgm:pt modelId="{F1F00C2F-51E0-48CB-B3FC-FFBAE5DB6286}" type="pres">
      <dgm:prSet presAssocID="{304EBAA8-A5B8-44FA-A6E0-5C0664217CE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646180-B5F6-4B19-AAD2-D84106642187}" type="pres">
      <dgm:prSet presAssocID="{304EBAA8-A5B8-44FA-A6E0-5C0664217CE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482A27-0A0B-431A-9669-517D54821D6D}" type="presOf" srcId="{236B2E64-F02A-4BD0-A589-372DEFC095CE}" destId="{5DD69DB1-59C7-4EBF-B943-B50F082E23AD}" srcOrd="0" destOrd="2" presId="urn:microsoft.com/office/officeart/2005/8/layout/hList1"/>
    <dgm:cxn modelId="{66774613-207F-4AAF-9C80-24E7FB706CA8}" srcId="{F5B294F0-371F-47F4-B119-0E7C745F26CB}" destId="{AE251DD1-E9B8-4CC9-9994-15A618C42619}" srcOrd="3" destOrd="0" parTransId="{B258199B-41D9-486B-89B1-5D4015E82F2F}" sibTransId="{6BB27F12-5176-4ACC-823D-7357281E6914}"/>
    <dgm:cxn modelId="{B3B217A7-5D07-48A5-8226-AB37512FADE3}" srcId="{B3A28300-E858-48F6-ACC1-CBD310C739A4}" destId="{304EBAA8-A5B8-44FA-A6E0-5C0664217CE4}" srcOrd="2" destOrd="0" parTransId="{0383CCC5-9F9D-4AA7-88D0-0C546ED9127D}" sibTransId="{56351752-333B-4230-BDA9-788F490A346F}"/>
    <dgm:cxn modelId="{FB137ECD-ADA8-403E-89D1-4AFB72A10955}" type="presOf" srcId="{53D49A1B-71BC-4A5F-8CB5-5FF96F4FB4FA}" destId="{95646180-B5F6-4B19-AAD2-D84106642187}" srcOrd="0" destOrd="0" presId="urn:microsoft.com/office/officeart/2005/8/layout/hList1"/>
    <dgm:cxn modelId="{1169ADD2-1827-4C60-9AD0-2CFF78A48B33}" type="presOf" srcId="{85FD5B9F-C091-459D-B120-2A4BC6DE660A}" destId="{5DD69DB1-59C7-4EBF-B943-B50F082E23AD}" srcOrd="0" destOrd="1" presId="urn:microsoft.com/office/officeart/2005/8/layout/hList1"/>
    <dgm:cxn modelId="{39A38430-675E-4B7C-9514-F50A4F1531B3}" srcId="{B65297FB-A3FF-459D-A9E3-E3179CCD5D58}" destId="{236B2E64-F02A-4BD0-A589-372DEFC095CE}" srcOrd="2" destOrd="0" parTransId="{EA44374B-8BEA-4040-B111-86006DCD663D}" sibTransId="{DBF97137-4925-45CF-AA37-244F1D9E1371}"/>
    <dgm:cxn modelId="{F9403394-3C0A-4F07-ABCB-1E1C795986BD}" srcId="{B65297FB-A3FF-459D-A9E3-E3179CCD5D58}" destId="{76722671-58B7-4A65-812E-2F276CECE1B7}" srcOrd="3" destOrd="0" parTransId="{F616A14E-E2C4-4609-B8C0-66D5F296F37C}" sibTransId="{38E73B6F-7E67-4343-A5F0-2F197994049C}"/>
    <dgm:cxn modelId="{1BB8C23A-37C0-4958-A652-5E02E5519B53}" type="presOf" srcId="{FD78DDBD-FE70-45E7-95B0-9683D4CD9EA4}" destId="{21FAC840-46B1-41C2-8BF6-EB62EA2F2BBE}" srcOrd="0" destOrd="0" presId="urn:microsoft.com/office/officeart/2005/8/layout/hList1"/>
    <dgm:cxn modelId="{2E0CB377-73BD-4B53-A6F2-9543ECECCBC8}" srcId="{B65297FB-A3FF-459D-A9E3-E3179CCD5D58}" destId="{5DD3D6D8-21E5-4058-8924-82DBB14CF0F2}" srcOrd="5" destOrd="0" parTransId="{66BE3A23-DAB6-43D2-A3F6-1341DBA911E3}" sibTransId="{17BB7B7C-F5CF-4D15-966A-627FCB87281F}"/>
    <dgm:cxn modelId="{9763434B-F02F-4D9A-ACAE-2B15D8435D40}" srcId="{F5B294F0-371F-47F4-B119-0E7C745F26CB}" destId="{8A36ECBE-6537-4B47-BCAE-FEEEF4DC61EB}" srcOrd="2" destOrd="0" parTransId="{68C6C2CB-BBC2-4C28-A0B5-A4D173808F5D}" sibTransId="{5FAF55A9-F393-4E5D-A6A7-C6B520244892}"/>
    <dgm:cxn modelId="{2FD82E85-4486-47DE-B98D-840EE6ADF582}" srcId="{304EBAA8-A5B8-44FA-A6E0-5C0664217CE4}" destId="{0DEDAB6A-9764-4B20-B754-7A30AF9FDA83}" srcOrd="1" destOrd="0" parTransId="{2222912D-D60E-4647-A32F-0321E86E5946}" sibTransId="{AA8655BF-46B0-42EB-B560-8DEA0B53D5AE}"/>
    <dgm:cxn modelId="{6D9C51FD-3B28-4ADF-8FC7-A471EB73EA41}" type="presOf" srcId="{B3A28300-E858-48F6-ACC1-CBD310C739A4}" destId="{1A99E045-22C8-4F28-9D63-51981AF6C8B7}" srcOrd="0" destOrd="0" presId="urn:microsoft.com/office/officeart/2005/8/layout/hList1"/>
    <dgm:cxn modelId="{B1B04FF2-AC27-428D-AFBB-BFBFD26AB75C}" type="presOf" srcId="{C8687ECD-1F93-4E54-9448-5DB2A7D750F2}" destId="{95646180-B5F6-4B19-AAD2-D84106642187}" srcOrd="0" destOrd="6" presId="urn:microsoft.com/office/officeart/2005/8/layout/hList1"/>
    <dgm:cxn modelId="{D317CE9B-A579-4635-9D72-147E48C40600}" srcId="{F5B294F0-371F-47F4-B119-0E7C745F26CB}" destId="{FD78DDBD-FE70-45E7-95B0-9683D4CD9EA4}" srcOrd="0" destOrd="0" parTransId="{FB7B60F7-4C5A-4EC3-95FB-64B9805333D1}" sibTransId="{ED0FCD0C-C4EF-452D-9F50-4B98D006EC07}"/>
    <dgm:cxn modelId="{E5E8B655-82AA-4D5E-9D6A-EA3A3CDB7BD9}" type="presOf" srcId="{76722671-58B7-4A65-812E-2F276CECE1B7}" destId="{5DD69DB1-59C7-4EBF-B943-B50F082E23AD}" srcOrd="0" destOrd="3" presId="urn:microsoft.com/office/officeart/2005/8/layout/hList1"/>
    <dgm:cxn modelId="{1E968043-1827-4AAB-9984-2DD7307D7006}" srcId="{B3A28300-E858-48F6-ACC1-CBD310C739A4}" destId="{F5B294F0-371F-47F4-B119-0E7C745F26CB}" srcOrd="0" destOrd="0" parTransId="{221982C2-DAC7-4DDD-AD87-6701039C7EEA}" sibTransId="{4D2EA07A-C99E-4C4C-95FA-3DDAA3F37582}"/>
    <dgm:cxn modelId="{3AB5EFB5-5BC1-4F83-A668-F830CA2F1A46}" type="presOf" srcId="{C7283D63-B325-4CF4-966D-0147C81FF37B}" destId="{21FAC840-46B1-41C2-8BF6-EB62EA2F2BBE}" srcOrd="0" destOrd="5" presId="urn:microsoft.com/office/officeart/2005/8/layout/hList1"/>
    <dgm:cxn modelId="{E8B81CDC-23CE-4F87-AD49-5BA98A32F1A6}" type="presOf" srcId="{8A36ECBE-6537-4B47-BCAE-FEEEF4DC61EB}" destId="{21FAC840-46B1-41C2-8BF6-EB62EA2F2BBE}" srcOrd="0" destOrd="2" presId="urn:microsoft.com/office/officeart/2005/8/layout/hList1"/>
    <dgm:cxn modelId="{F7D2C257-313A-4433-B14F-A0D2843C884B}" srcId="{F5B294F0-371F-47F4-B119-0E7C745F26CB}" destId="{DE239E49-5B64-411B-9346-CFC338ED88F0}" srcOrd="1" destOrd="0" parTransId="{6A866571-974D-4C15-82C0-A9F753A35AD0}" sibTransId="{537F37C2-513A-434E-9D3E-2710560C1F16}"/>
    <dgm:cxn modelId="{CB6DE130-7C28-4555-9873-35FD53BA6E47}" type="presOf" srcId="{E2368FB6-BDA9-4D1D-8651-EC94CAC8BCF8}" destId="{5DD69DB1-59C7-4EBF-B943-B50F082E23AD}" srcOrd="0" destOrd="0" presId="urn:microsoft.com/office/officeart/2005/8/layout/hList1"/>
    <dgm:cxn modelId="{E08623B5-2BBB-4DA0-9E6C-57D426907F95}" srcId="{304EBAA8-A5B8-44FA-A6E0-5C0664217CE4}" destId="{B760F7F8-9018-4914-9E42-21CF3D9D88E0}" srcOrd="2" destOrd="0" parTransId="{A07F9EF3-1EBA-4B68-91B2-23C00E7861AF}" sibTransId="{FE699C1B-A43B-4D55-B9F8-61E102057FE3}"/>
    <dgm:cxn modelId="{977B4BAD-A74E-4514-BDCC-FFDF5423DCA5}" type="presOf" srcId="{1A986D6C-81E1-4CF2-B126-3543DB8588C7}" destId="{95646180-B5F6-4B19-AAD2-D84106642187}" srcOrd="0" destOrd="4" presId="urn:microsoft.com/office/officeart/2005/8/layout/hList1"/>
    <dgm:cxn modelId="{3DA88F43-2E6E-491B-86ED-A386009E8CFE}" srcId="{B3A28300-E858-48F6-ACC1-CBD310C739A4}" destId="{B65297FB-A3FF-459D-A9E3-E3179CCD5D58}" srcOrd="1" destOrd="0" parTransId="{2ADA5A52-5FC2-4822-8C7D-32C6AEA8830F}" sibTransId="{83730B2E-5AD1-4256-8C5B-13FB22BE1520}"/>
    <dgm:cxn modelId="{CB4636DA-90A3-4587-90AB-2B7735D16011}" srcId="{304EBAA8-A5B8-44FA-A6E0-5C0664217CE4}" destId="{5280DDD9-9131-4B94-8123-3B23578137F3}" srcOrd="7" destOrd="0" parTransId="{E46E90EB-8065-4036-B674-DA0A5E3F6C4D}" sibTransId="{E99D44C2-D25B-493E-B090-573C6EE5A6BA}"/>
    <dgm:cxn modelId="{099EF66F-C95D-459E-9ED1-118B9457D010}" srcId="{F5B294F0-371F-47F4-B119-0E7C745F26CB}" destId="{C7283D63-B325-4CF4-966D-0147C81FF37B}" srcOrd="5" destOrd="0" parTransId="{97FB71F6-2C51-4CE6-97D9-B3B946F7DBC3}" sibTransId="{C959A114-5C86-48D9-9F72-CD469FD026B2}"/>
    <dgm:cxn modelId="{11DC87BC-1CE9-4762-9560-1E4B3DB7E88F}" type="presOf" srcId="{6ABF76B9-414C-48CA-9C08-0A4F0629F4AE}" destId="{5DD69DB1-59C7-4EBF-B943-B50F082E23AD}" srcOrd="0" destOrd="4" presId="urn:microsoft.com/office/officeart/2005/8/layout/hList1"/>
    <dgm:cxn modelId="{AAD03A3A-D287-45BA-9012-50614EB4921C}" srcId="{B65297FB-A3FF-459D-A9E3-E3179CCD5D58}" destId="{E2368FB6-BDA9-4D1D-8651-EC94CAC8BCF8}" srcOrd="0" destOrd="0" parTransId="{8DCFABE9-0714-49BE-BEDA-7C2D672B13A9}" sibTransId="{AC8A5B89-B633-4E1C-A63A-673A8C031765}"/>
    <dgm:cxn modelId="{02E72BE2-5744-4DF0-B8BD-3834CE94F159}" srcId="{304EBAA8-A5B8-44FA-A6E0-5C0664217CE4}" destId="{4873C907-5F1A-4474-97C4-A913641009DA}" srcOrd="5" destOrd="0" parTransId="{42F5CD5A-5F44-462A-9F83-2E2BCC495126}" sibTransId="{C716F5DE-3903-4471-92BE-C4675226966A}"/>
    <dgm:cxn modelId="{A84DFFC0-5FE4-4B9D-90A0-0DF8D98175C8}" srcId="{304EBAA8-A5B8-44FA-A6E0-5C0664217CE4}" destId="{1A986D6C-81E1-4CF2-B126-3543DB8588C7}" srcOrd="4" destOrd="0" parTransId="{61E06DD2-CA30-4676-B8DF-C00C485D0BAA}" sibTransId="{C1FA5C2B-06A6-4F82-A5B0-FBAE51744760}"/>
    <dgm:cxn modelId="{F268B08B-F882-427B-B412-9F6DE9F54613}" srcId="{B65297FB-A3FF-459D-A9E3-E3179CCD5D58}" destId="{6ABF76B9-414C-48CA-9C08-0A4F0629F4AE}" srcOrd="4" destOrd="0" parTransId="{F58D14D8-C52B-441E-B5D0-B8409D3F8575}" sibTransId="{09A24BA3-96BF-4A9A-9496-D1BD5E57944E}"/>
    <dgm:cxn modelId="{0AC5A8AA-0A09-472F-83AA-169F1AE85BA0}" type="presOf" srcId="{B760F7F8-9018-4914-9E42-21CF3D9D88E0}" destId="{95646180-B5F6-4B19-AAD2-D84106642187}" srcOrd="0" destOrd="2" presId="urn:microsoft.com/office/officeart/2005/8/layout/hList1"/>
    <dgm:cxn modelId="{5E040413-FE09-41BE-95C9-CB219468C044}" srcId="{F5B294F0-371F-47F4-B119-0E7C745F26CB}" destId="{112E1352-9166-4F7B-BC36-597E59303FEB}" srcOrd="4" destOrd="0" parTransId="{542B2C86-9887-494B-BC33-FD7ECA546864}" sibTransId="{48F54027-76AE-45DE-A1E9-F9F0FFBE9DF6}"/>
    <dgm:cxn modelId="{060078DA-04AE-46A1-A433-17E12DEC75E0}" srcId="{304EBAA8-A5B8-44FA-A6E0-5C0664217CE4}" destId="{EE810A81-7B26-4B92-A9F5-26CF6A4BEEFC}" srcOrd="3" destOrd="0" parTransId="{695526D7-83A1-419E-827D-05C43E3E11B8}" sibTransId="{77A6FDEB-B44D-4BD7-BD6E-391F382A4BC9}"/>
    <dgm:cxn modelId="{B394A6BC-35E9-49EE-A659-FDF144204D92}" type="presOf" srcId="{B65297FB-A3FF-459D-A9E3-E3179CCD5D58}" destId="{78C49EFF-1233-453C-ACCE-1620374FD894}" srcOrd="0" destOrd="0" presId="urn:microsoft.com/office/officeart/2005/8/layout/hList1"/>
    <dgm:cxn modelId="{3AB4B23F-88DA-4612-820D-D117853BC719}" type="presOf" srcId="{112E1352-9166-4F7B-BC36-597E59303FEB}" destId="{21FAC840-46B1-41C2-8BF6-EB62EA2F2BBE}" srcOrd="0" destOrd="4" presId="urn:microsoft.com/office/officeart/2005/8/layout/hList1"/>
    <dgm:cxn modelId="{575501AC-E730-462B-837E-72AB060BE646}" type="presOf" srcId="{AE251DD1-E9B8-4CC9-9994-15A618C42619}" destId="{21FAC840-46B1-41C2-8BF6-EB62EA2F2BBE}" srcOrd="0" destOrd="3" presId="urn:microsoft.com/office/officeart/2005/8/layout/hList1"/>
    <dgm:cxn modelId="{81FD1541-59DA-4067-99ED-84FBD9C46A8A}" type="presOf" srcId="{0DEDAB6A-9764-4B20-B754-7A30AF9FDA83}" destId="{95646180-B5F6-4B19-AAD2-D84106642187}" srcOrd="0" destOrd="1" presId="urn:microsoft.com/office/officeart/2005/8/layout/hList1"/>
    <dgm:cxn modelId="{E6DA5245-B22E-46C1-9DD0-B09DFF4E6474}" type="presOf" srcId="{304EBAA8-A5B8-44FA-A6E0-5C0664217CE4}" destId="{F1F00C2F-51E0-48CB-B3FC-FFBAE5DB6286}" srcOrd="0" destOrd="0" presId="urn:microsoft.com/office/officeart/2005/8/layout/hList1"/>
    <dgm:cxn modelId="{C505A386-2488-4ED2-B6C4-BF358F5A7729}" type="presOf" srcId="{5280DDD9-9131-4B94-8123-3B23578137F3}" destId="{95646180-B5F6-4B19-AAD2-D84106642187}" srcOrd="0" destOrd="7" presId="urn:microsoft.com/office/officeart/2005/8/layout/hList1"/>
    <dgm:cxn modelId="{B24F6C2D-4385-418C-902C-EC986A68DCFA}" type="presOf" srcId="{F5B294F0-371F-47F4-B119-0E7C745F26CB}" destId="{DB2A22AF-2FFB-41F9-B3B1-47314A618C7C}" srcOrd="0" destOrd="0" presId="urn:microsoft.com/office/officeart/2005/8/layout/hList1"/>
    <dgm:cxn modelId="{7BD89BA4-A5D4-430C-B309-03445B434C34}" type="presOf" srcId="{DE239E49-5B64-411B-9346-CFC338ED88F0}" destId="{21FAC840-46B1-41C2-8BF6-EB62EA2F2BBE}" srcOrd="0" destOrd="1" presId="urn:microsoft.com/office/officeart/2005/8/layout/hList1"/>
    <dgm:cxn modelId="{EB4E1F80-F861-4BA9-ACD5-6FDDBD477E02}" type="presOf" srcId="{4873C907-5F1A-4474-97C4-A913641009DA}" destId="{95646180-B5F6-4B19-AAD2-D84106642187}" srcOrd="0" destOrd="5" presId="urn:microsoft.com/office/officeart/2005/8/layout/hList1"/>
    <dgm:cxn modelId="{8D9EDD0A-469E-4A66-B18E-1C4FFF160BDD}" srcId="{B65297FB-A3FF-459D-A9E3-E3179CCD5D58}" destId="{85FD5B9F-C091-459D-B120-2A4BC6DE660A}" srcOrd="1" destOrd="0" parTransId="{E76C30EE-0B1E-4F6D-9C6D-9D1CDF4A6F0C}" sibTransId="{0BF787E0-1B91-461E-859F-B627C5417F5F}"/>
    <dgm:cxn modelId="{64CC667E-7DF4-41FD-ADDB-287999933D10}" srcId="{304EBAA8-A5B8-44FA-A6E0-5C0664217CE4}" destId="{C8687ECD-1F93-4E54-9448-5DB2A7D750F2}" srcOrd="6" destOrd="0" parTransId="{83F3D7E0-0D5C-410C-96DF-14FE6311E8BD}" sibTransId="{14152543-8FC0-4872-9A67-DD6F9772B31C}"/>
    <dgm:cxn modelId="{C71B163C-EC61-4ACC-B38F-A2D5D53753A6}" type="presOf" srcId="{5DD3D6D8-21E5-4058-8924-82DBB14CF0F2}" destId="{5DD69DB1-59C7-4EBF-B943-B50F082E23AD}" srcOrd="0" destOrd="5" presId="urn:microsoft.com/office/officeart/2005/8/layout/hList1"/>
    <dgm:cxn modelId="{1D133018-57DC-4DD3-A4AE-89EC9634EB79}" srcId="{304EBAA8-A5B8-44FA-A6E0-5C0664217CE4}" destId="{53D49A1B-71BC-4A5F-8CB5-5FF96F4FB4FA}" srcOrd="0" destOrd="0" parTransId="{298D72E8-49D4-44D8-8D04-916D64BC7739}" sibTransId="{F03F8445-CB36-494A-AA12-002AE6E565B3}"/>
    <dgm:cxn modelId="{DFCF988A-CE21-4E27-B490-EF412282D8BD}" type="presOf" srcId="{EE810A81-7B26-4B92-A9F5-26CF6A4BEEFC}" destId="{95646180-B5F6-4B19-AAD2-D84106642187}" srcOrd="0" destOrd="3" presId="urn:microsoft.com/office/officeart/2005/8/layout/hList1"/>
    <dgm:cxn modelId="{594B1D13-869A-4FE9-B1B2-C283DAD0F243}" type="presParOf" srcId="{1A99E045-22C8-4F28-9D63-51981AF6C8B7}" destId="{F60D61F0-46CB-4216-B836-BCF414206FD2}" srcOrd="0" destOrd="0" presId="urn:microsoft.com/office/officeart/2005/8/layout/hList1"/>
    <dgm:cxn modelId="{57F94F59-2C32-4313-B23F-59504F564B7C}" type="presParOf" srcId="{F60D61F0-46CB-4216-B836-BCF414206FD2}" destId="{DB2A22AF-2FFB-41F9-B3B1-47314A618C7C}" srcOrd="0" destOrd="0" presId="urn:microsoft.com/office/officeart/2005/8/layout/hList1"/>
    <dgm:cxn modelId="{D270A603-E86B-4A34-9A28-F8561BA6BCD4}" type="presParOf" srcId="{F60D61F0-46CB-4216-B836-BCF414206FD2}" destId="{21FAC840-46B1-41C2-8BF6-EB62EA2F2BBE}" srcOrd="1" destOrd="0" presId="urn:microsoft.com/office/officeart/2005/8/layout/hList1"/>
    <dgm:cxn modelId="{CC6AE534-D773-4289-9896-333994AD8554}" type="presParOf" srcId="{1A99E045-22C8-4F28-9D63-51981AF6C8B7}" destId="{127E56FE-3034-499D-8AF2-5492E4754B19}" srcOrd="1" destOrd="0" presId="urn:microsoft.com/office/officeart/2005/8/layout/hList1"/>
    <dgm:cxn modelId="{E6631EE0-14C9-41C4-94FD-8E889BE1EBF4}" type="presParOf" srcId="{1A99E045-22C8-4F28-9D63-51981AF6C8B7}" destId="{17C5B283-417C-4F59-8310-C062DDDE6A84}" srcOrd="2" destOrd="0" presId="urn:microsoft.com/office/officeart/2005/8/layout/hList1"/>
    <dgm:cxn modelId="{A8F3C086-6203-46B8-AE70-AA8AFAEFC1C7}" type="presParOf" srcId="{17C5B283-417C-4F59-8310-C062DDDE6A84}" destId="{78C49EFF-1233-453C-ACCE-1620374FD894}" srcOrd="0" destOrd="0" presId="urn:microsoft.com/office/officeart/2005/8/layout/hList1"/>
    <dgm:cxn modelId="{FAFBCDE5-9881-469C-81C8-6AF8642E4E88}" type="presParOf" srcId="{17C5B283-417C-4F59-8310-C062DDDE6A84}" destId="{5DD69DB1-59C7-4EBF-B943-B50F082E23AD}" srcOrd="1" destOrd="0" presId="urn:microsoft.com/office/officeart/2005/8/layout/hList1"/>
    <dgm:cxn modelId="{3A115331-6AEA-4DCE-BB08-87D312239F92}" type="presParOf" srcId="{1A99E045-22C8-4F28-9D63-51981AF6C8B7}" destId="{0707C349-D5E0-4129-B6E6-474103F66FEC}" srcOrd="3" destOrd="0" presId="urn:microsoft.com/office/officeart/2005/8/layout/hList1"/>
    <dgm:cxn modelId="{05E20EBF-C900-45C8-B636-1AB6DDF56E2E}" type="presParOf" srcId="{1A99E045-22C8-4F28-9D63-51981AF6C8B7}" destId="{04D155F9-79D0-45D2-AF4F-4019C9109659}" srcOrd="4" destOrd="0" presId="urn:microsoft.com/office/officeart/2005/8/layout/hList1"/>
    <dgm:cxn modelId="{C5DED16A-4721-4BE9-A478-C64802E4674A}" type="presParOf" srcId="{04D155F9-79D0-45D2-AF4F-4019C9109659}" destId="{F1F00C2F-51E0-48CB-B3FC-FFBAE5DB6286}" srcOrd="0" destOrd="0" presId="urn:microsoft.com/office/officeart/2005/8/layout/hList1"/>
    <dgm:cxn modelId="{088A60DD-860A-4509-AB2F-045C8FEE40FA}" type="presParOf" srcId="{04D155F9-79D0-45D2-AF4F-4019C9109659}" destId="{95646180-B5F6-4B19-AAD2-D8410664218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399411-CBF9-4C82-A079-E683F46DB8BF}" type="doc">
      <dgm:prSet loTypeId="urn:microsoft.com/office/officeart/2005/8/layout/hList3" loCatId="list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0577124D-CB63-4254-B0B9-080FF3A9CB54}">
      <dgm:prSet phldrT="[Текст]" custT="1"/>
      <dgm:spPr/>
      <dgm:t>
        <a:bodyPr/>
        <a:lstStyle/>
        <a:p>
          <a:r>
            <a:rPr lang="ru-RU" sz="1800" b="1" dirty="0" smtClean="0"/>
            <a:t>СТРУКТУРА ОБРАЗОВАТЕЛЬНОЙ ПРОГРАММЫ</a:t>
          </a:r>
        </a:p>
        <a:p>
          <a:r>
            <a:rPr lang="ru-RU" sz="1800" b="1" dirty="0" smtClean="0"/>
            <a:t>ДОШКОЛЬНОГО ОБРАЗОВАНИЯ</a:t>
          </a:r>
          <a:endParaRPr lang="ru-RU" sz="1800" b="1" dirty="0"/>
        </a:p>
      </dgm:t>
    </dgm:pt>
    <dgm:pt modelId="{07079C3C-2FE4-4E3C-ACD2-3767C42A9457}" type="parTrans" cxnId="{7D43F8D4-2B5C-4FFF-BEBE-E6D3B8A059A7}">
      <dgm:prSet/>
      <dgm:spPr/>
      <dgm:t>
        <a:bodyPr/>
        <a:lstStyle/>
        <a:p>
          <a:endParaRPr lang="ru-RU"/>
        </a:p>
      </dgm:t>
    </dgm:pt>
    <dgm:pt modelId="{7D40EBF0-2289-41B4-9D86-344E9E2E68C9}" type="sibTrans" cxnId="{7D43F8D4-2B5C-4FFF-BEBE-E6D3B8A059A7}">
      <dgm:prSet/>
      <dgm:spPr/>
      <dgm:t>
        <a:bodyPr/>
        <a:lstStyle/>
        <a:p>
          <a:endParaRPr lang="ru-RU"/>
        </a:p>
      </dgm:t>
    </dgm:pt>
    <dgm:pt modelId="{25CC8FE3-1590-412C-A3AA-586D7E47178E}">
      <dgm:prSet phldrT="[Текст]"/>
      <dgm:spPr/>
      <dgm:t>
        <a:bodyPr/>
        <a:lstStyle/>
        <a:p>
          <a:r>
            <a:rPr lang="ru-RU" smtClean="0"/>
            <a:t>Обязательная часть  обеспечивает развитие детей в пяти образовательных областях</a:t>
          </a:r>
        </a:p>
        <a:p>
          <a:r>
            <a:rPr lang="ru-RU" smtClean="0"/>
            <a:t>Составляет не менее 60% от ее общего объема</a:t>
          </a:r>
          <a:endParaRPr lang="ru-RU" dirty="0"/>
        </a:p>
      </dgm:t>
    </dgm:pt>
    <dgm:pt modelId="{2B8C52BA-F598-466F-9521-FC7935FA3EED}" type="parTrans" cxnId="{09685B19-9BE1-48C2-B86D-E82EE3F09D72}">
      <dgm:prSet/>
      <dgm:spPr/>
      <dgm:t>
        <a:bodyPr/>
        <a:lstStyle/>
        <a:p>
          <a:endParaRPr lang="ru-RU"/>
        </a:p>
      </dgm:t>
    </dgm:pt>
    <dgm:pt modelId="{E3FDB33E-AABD-47E7-ABA2-BA72B2326028}" type="sibTrans" cxnId="{09685B19-9BE1-48C2-B86D-E82EE3F09D72}">
      <dgm:prSet/>
      <dgm:spPr/>
      <dgm:t>
        <a:bodyPr/>
        <a:lstStyle/>
        <a:p>
          <a:endParaRPr lang="ru-RU"/>
        </a:p>
      </dgm:t>
    </dgm:pt>
    <dgm:pt modelId="{E9AA6A89-D04E-4C15-BB89-0C5EA3D00F8C}">
      <dgm:prSet phldrT="[Текст]"/>
      <dgm:spPr/>
      <dgm:t>
        <a:bodyPr/>
        <a:lstStyle/>
        <a:p>
          <a:r>
            <a:rPr lang="ru-RU" smtClean="0"/>
            <a:t>Часть, формируемая участниками образовательных отношений, (выбранные и/или разработанные самостоятельно Программы, направленные на развитие детей в одной или нескольких образовательных областях, видах деятельности и/или культурных практиках)</a:t>
          </a:r>
        </a:p>
        <a:p>
          <a:r>
            <a:rPr lang="ru-RU" smtClean="0"/>
            <a:t>Составляет не более 40% от ее общего объема</a:t>
          </a:r>
        </a:p>
        <a:p>
          <a:endParaRPr lang="ru-RU" dirty="0"/>
        </a:p>
      </dgm:t>
    </dgm:pt>
    <dgm:pt modelId="{5E554248-5329-46D6-8C9B-60E1456ED576}" type="parTrans" cxnId="{28C772C3-8D83-4559-8B3C-7ACDAB9056E2}">
      <dgm:prSet/>
      <dgm:spPr/>
      <dgm:t>
        <a:bodyPr/>
        <a:lstStyle/>
        <a:p>
          <a:endParaRPr lang="ru-RU"/>
        </a:p>
      </dgm:t>
    </dgm:pt>
    <dgm:pt modelId="{E59D9B9D-07D5-419C-BBDE-7E851B07B1B3}" type="sibTrans" cxnId="{28C772C3-8D83-4559-8B3C-7ACDAB9056E2}">
      <dgm:prSet/>
      <dgm:spPr/>
      <dgm:t>
        <a:bodyPr/>
        <a:lstStyle/>
        <a:p>
          <a:endParaRPr lang="ru-RU"/>
        </a:p>
      </dgm:t>
    </dgm:pt>
    <dgm:pt modelId="{A25AEC62-BE96-4AA0-B090-CAFEEF5CD3D6}" type="pres">
      <dgm:prSet presAssocID="{CE399411-CBF9-4C82-A079-E683F46DB8B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87D7A8-6618-44C0-A770-8EA079D8F21B}" type="pres">
      <dgm:prSet presAssocID="{0577124D-CB63-4254-B0B9-080FF3A9CB54}" presName="roof" presStyleLbl="dkBgShp" presStyleIdx="0" presStyleCnt="2" custLinFactNeighborX="-1172"/>
      <dgm:spPr/>
      <dgm:t>
        <a:bodyPr/>
        <a:lstStyle/>
        <a:p>
          <a:endParaRPr lang="ru-RU"/>
        </a:p>
      </dgm:t>
    </dgm:pt>
    <dgm:pt modelId="{DD103A8E-479A-47B9-B2A4-AD8EB3AA669B}" type="pres">
      <dgm:prSet presAssocID="{0577124D-CB63-4254-B0B9-080FF3A9CB54}" presName="pillars" presStyleCnt="0"/>
      <dgm:spPr/>
    </dgm:pt>
    <dgm:pt modelId="{081155DA-6DC9-4491-B178-E8B0C9039731}" type="pres">
      <dgm:prSet presAssocID="{0577124D-CB63-4254-B0B9-080FF3A9CB54}" presName="pillar1" presStyleLbl="node1" presStyleIdx="0" presStyleCnt="2" custScaleY="117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C05440-D9A5-4819-B721-0273F31B80DC}" type="pres">
      <dgm:prSet presAssocID="{E9AA6A89-D04E-4C15-BB89-0C5EA3D00F8C}" presName="pillarX" presStyleLbl="node1" presStyleIdx="1" presStyleCnt="2" custScaleY="117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0A7D71-33B2-4FED-8047-DD492AD725F7}" type="pres">
      <dgm:prSet presAssocID="{0577124D-CB63-4254-B0B9-080FF3A9CB54}" presName="base" presStyleLbl="dkBgShp" presStyleIdx="1" presStyleCnt="2"/>
      <dgm:spPr/>
    </dgm:pt>
  </dgm:ptLst>
  <dgm:cxnLst>
    <dgm:cxn modelId="{09685B19-9BE1-48C2-B86D-E82EE3F09D72}" srcId="{0577124D-CB63-4254-B0B9-080FF3A9CB54}" destId="{25CC8FE3-1590-412C-A3AA-586D7E47178E}" srcOrd="0" destOrd="0" parTransId="{2B8C52BA-F598-466F-9521-FC7935FA3EED}" sibTransId="{E3FDB33E-AABD-47E7-ABA2-BA72B2326028}"/>
    <dgm:cxn modelId="{28C772C3-8D83-4559-8B3C-7ACDAB9056E2}" srcId="{0577124D-CB63-4254-B0B9-080FF3A9CB54}" destId="{E9AA6A89-D04E-4C15-BB89-0C5EA3D00F8C}" srcOrd="1" destOrd="0" parTransId="{5E554248-5329-46D6-8C9B-60E1456ED576}" sibTransId="{E59D9B9D-07D5-419C-BBDE-7E851B07B1B3}"/>
    <dgm:cxn modelId="{27321C96-A03C-4554-B3A7-229DF49C3410}" type="presOf" srcId="{CE399411-CBF9-4C82-A079-E683F46DB8BF}" destId="{A25AEC62-BE96-4AA0-B090-CAFEEF5CD3D6}" srcOrd="0" destOrd="0" presId="urn:microsoft.com/office/officeart/2005/8/layout/hList3"/>
    <dgm:cxn modelId="{C161CBA5-B539-466D-8EBA-1C9E22925B43}" type="presOf" srcId="{E9AA6A89-D04E-4C15-BB89-0C5EA3D00F8C}" destId="{9DC05440-D9A5-4819-B721-0273F31B80DC}" srcOrd="0" destOrd="0" presId="urn:microsoft.com/office/officeart/2005/8/layout/hList3"/>
    <dgm:cxn modelId="{7D43F8D4-2B5C-4FFF-BEBE-E6D3B8A059A7}" srcId="{CE399411-CBF9-4C82-A079-E683F46DB8BF}" destId="{0577124D-CB63-4254-B0B9-080FF3A9CB54}" srcOrd="0" destOrd="0" parTransId="{07079C3C-2FE4-4E3C-ACD2-3767C42A9457}" sibTransId="{7D40EBF0-2289-41B4-9D86-344E9E2E68C9}"/>
    <dgm:cxn modelId="{7C694B84-733C-4CD7-A429-37BE5245F048}" type="presOf" srcId="{0577124D-CB63-4254-B0B9-080FF3A9CB54}" destId="{7887D7A8-6618-44C0-A770-8EA079D8F21B}" srcOrd="0" destOrd="0" presId="urn:microsoft.com/office/officeart/2005/8/layout/hList3"/>
    <dgm:cxn modelId="{47A80F13-DF5F-4824-B37E-7EC482A4D6B6}" type="presOf" srcId="{25CC8FE3-1590-412C-A3AA-586D7E47178E}" destId="{081155DA-6DC9-4491-B178-E8B0C9039731}" srcOrd="0" destOrd="0" presId="urn:microsoft.com/office/officeart/2005/8/layout/hList3"/>
    <dgm:cxn modelId="{FC476226-80F7-42E1-A7B5-2C32C995A5F8}" type="presParOf" srcId="{A25AEC62-BE96-4AA0-B090-CAFEEF5CD3D6}" destId="{7887D7A8-6618-44C0-A770-8EA079D8F21B}" srcOrd="0" destOrd="0" presId="urn:microsoft.com/office/officeart/2005/8/layout/hList3"/>
    <dgm:cxn modelId="{F0223A72-4930-4BCD-9BC6-B4C39ADB97CD}" type="presParOf" srcId="{A25AEC62-BE96-4AA0-B090-CAFEEF5CD3D6}" destId="{DD103A8E-479A-47B9-B2A4-AD8EB3AA669B}" srcOrd="1" destOrd="0" presId="urn:microsoft.com/office/officeart/2005/8/layout/hList3"/>
    <dgm:cxn modelId="{E046C26D-8668-4030-8B00-D2BA694B3548}" type="presParOf" srcId="{DD103A8E-479A-47B9-B2A4-AD8EB3AA669B}" destId="{081155DA-6DC9-4491-B178-E8B0C9039731}" srcOrd="0" destOrd="0" presId="urn:microsoft.com/office/officeart/2005/8/layout/hList3"/>
    <dgm:cxn modelId="{35B14CE7-1207-4862-A235-8C8A6F0058EC}" type="presParOf" srcId="{DD103A8E-479A-47B9-B2A4-AD8EB3AA669B}" destId="{9DC05440-D9A5-4819-B721-0273F31B80DC}" srcOrd="1" destOrd="0" presId="urn:microsoft.com/office/officeart/2005/8/layout/hList3"/>
    <dgm:cxn modelId="{66A59B52-D4E8-462A-ADC4-F2780D0DACF7}" type="presParOf" srcId="{A25AEC62-BE96-4AA0-B090-CAFEEF5CD3D6}" destId="{0D0A7D71-33B2-4FED-8047-DD492AD725F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730BA6-60A0-4E29-8577-94A7A7B15522}" type="doc">
      <dgm:prSet loTypeId="urn:microsoft.com/office/officeart/2005/8/layout/vList5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3A30AD98-2F59-44A5-9F78-EAF91440FEDE}">
      <dgm:prSet phldrT="[Текст]" custT="1"/>
      <dgm:spPr/>
      <dgm:t>
        <a:bodyPr/>
        <a:lstStyle/>
        <a:p>
          <a:r>
            <a:rPr lang="ru-RU" sz="2000" b="1" dirty="0" smtClean="0"/>
            <a:t>Целевой</a:t>
          </a:r>
          <a:endParaRPr lang="ru-RU" sz="2000" b="1" dirty="0"/>
        </a:p>
      </dgm:t>
    </dgm:pt>
    <dgm:pt modelId="{AEF9F4C6-7B92-45CB-ADFF-48CF53CE1683}" type="parTrans" cxnId="{03C9683E-8BF5-496A-816A-732A89D60EF5}">
      <dgm:prSet/>
      <dgm:spPr/>
      <dgm:t>
        <a:bodyPr/>
        <a:lstStyle/>
        <a:p>
          <a:endParaRPr lang="ru-RU"/>
        </a:p>
      </dgm:t>
    </dgm:pt>
    <dgm:pt modelId="{186125FC-67D6-4D67-ADB3-162472259199}" type="sibTrans" cxnId="{03C9683E-8BF5-496A-816A-732A89D60EF5}">
      <dgm:prSet/>
      <dgm:spPr/>
      <dgm:t>
        <a:bodyPr/>
        <a:lstStyle/>
        <a:p>
          <a:endParaRPr lang="ru-RU"/>
        </a:p>
      </dgm:t>
    </dgm:pt>
    <dgm:pt modelId="{EDF05314-81C5-474F-BA84-541FB3FF3DC0}">
      <dgm:prSet phldrT="[Текст]"/>
      <dgm:spPr/>
      <dgm:t>
        <a:bodyPr/>
        <a:lstStyle/>
        <a:p>
          <a:r>
            <a:rPr lang="ru-RU" dirty="0" smtClean="0"/>
            <a:t>Пояснительная записка</a:t>
          </a:r>
          <a:endParaRPr lang="ru-RU" dirty="0"/>
        </a:p>
      </dgm:t>
    </dgm:pt>
    <dgm:pt modelId="{A548C830-6821-4AC7-BF58-4A3FE6C3F716}" type="parTrans" cxnId="{E7732FCE-07B7-46FC-822A-81449FEA0827}">
      <dgm:prSet/>
      <dgm:spPr/>
      <dgm:t>
        <a:bodyPr/>
        <a:lstStyle/>
        <a:p>
          <a:endParaRPr lang="ru-RU"/>
        </a:p>
      </dgm:t>
    </dgm:pt>
    <dgm:pt modelId="{34D614A3-FCEC-43A3-94C7-80D09B31855E}" type="sibTrans" cxnId="{E7732FCE-07B7-46FC-822A-81449FEA0827}">
      <dgm:prSet/>
      <dgm:spPr/>
      <dgm:t>
        <a:bodyPr/>
        <a:lstStyle/>
        <a:p>
          <a:endParaRPr lang="ru-RU"/>
        </a:p>
      </dgm:t>
    </dgm:pt>
    <dgm:pt modelId="{1C046434-F237-4771-AE20-C0C5163E01EE}">
      <dgm:prSet phldrT="[Текст]"/>
      <dgm:spPr/>
      <dgm:t>
        <a:bodyPr/>
        <a:lstStyle/>
        <a:p>
          <a:r>
            <a:rPr lang="ru-RU" dirty="0" smtClean="0"/>
            <a:t>Планируемые результаты освоения программы</a:t>
          </a:r>
          <a:endParaRPr lang="ru-RU" dirty="0"/>
        </a:p>
      </dgm:t>
    </dgm:pt>
    <dgm:pt modelId="{602DA857-B874-4853-967D-85B8FBCCFC83}" type="parTrans" cxnId="{83048C37-8CAF-478D-9E9B-7877E641164F}">
      <dgm:prSet/>
      <dgm:spPr/>
      <dgm:t>
        <a:bodyPr/>
        <a:lstStyle/>
        <a:p>
          <a:endParaRPr lang="ru-RU"/>
        </a:p>
      </dgm:t>
    </dgm:pt>
    <dgm:pt modelId="{D818FE84-C071-4332-823C-0C168FCD5BE9}" type="sibTrans" cxnId="{83048C37-8CAF-478D-9E9B-7877E641164F}">
      <dgm:prSet/>
      <dgm:spPr/>
      <dgm:t>
        <a:bodyPr/>
        <a:lstStyle/>
        <a:p>
          <a:endParaRPr lang="ru-RU"/>
        </a:p>
      </dgm:t>
    </dgm:pt>
    <dgm:pt modelId="{84B0F60B-F8FC-4733-995D-DCBC4CADCE85}">
      <dgm:prSet phldrT="[Текст]" custT="1"/>
      <dgm:spPr/>
      <dgm:t>
        <a:bodyPr/>
        <a:lstStyle/>
        <a:p>
          <a:r>
            <a:rPr lang="ru-RU" sz="1800" b="1" dirty="0" smtClean="0"/>
            <a:t>Содержательный</a:t>
          </a:r>
          <a:endParaRPr lang="ru-RU" sz="1800" b="1" dirty="0"/>
        </a:p>
      </dgm:t>
    </dgm:pt>
    <dgm:pt modelId="{B98BAB2E-3EDA-40CB-B00A-0D5AE6613CA5}" type="parTrans" cxnId="{E76F2412-6FD5-450A-A7B7-F8FD7185FBE3}">
      <dgm:prSet/>
      <dgm:spPr/>
      <dgm:t>
        <a:bodyPr/>
        <a:lstStyle/>
        <a:p>
          <a:endParaRPr lang="ru-RU"/>
        </a:p>
      </dgm:t>
    </dgm:pt>
    <dgm:pt modelId="{CE595CEA-2390-4F6E-9003-E27AF3FBE056}" type="sibTrans" cxnId="{E76F2412-6FD5-450A-A7B7-F8FD7185FBE3}">
      <dgm:prSet/>
      <dgm:spPr/>
      <dgm:t>
        <a:bodyPr/>
        <a:lstStyle/>
        <a:p>
          <a:endParaRPr lang="ru-RU"/>
        </a:p>
      </dgm:t>
    </dgm:pt>
    <dgm:pt modelId="{1BCAA661-210B-48A0-A4CD-90724A2B2A6F}">
      <dgm:prSet phldrT="[Текст]"/>
      <dgm:spPr/>
      <dgm:t>
        <a:bodyPr/>
        <a:lstStyle/>
        <a:p>
          <a:r>
            <a:rPr lang="ru-RU" dirty="0" smtClean="0"/>
            <a:t>Общее содержание Программы, обеспечивающее полноценное развитие личности детей.</a:t>
          </a:r>
          <a:endParaRPr lang="ru-RU" dirty="0"/>
        </a:p>
      </dgm:t>
    </dgm:pt>
    <dgm:pt modelId="{D79E24FD-E1A4-4A1A-B6B1-D6AC5C8DECA0}" type="parTrans" cxnId="{E067B8F8-F33F-448B-BD75-2AC8D50C7E6D}">
      <dgm:prSet/>
      <dgm:spPr/>
      <dgm:t>
        <a:bodyPr/>
        <a:lstStyle/>
        <a:p>
          <a:endParaRPr lang="ru-RU"/>
        </a:p>
      </dgm:t>
    </dgm:pt>
    <dgm:pt modelId="{8D58C1E4-B072-43B7-A1EA-F638E8708AAA}" type="sibTrans" cxnId="{E067B8F8-F33F-448B-BD75-2AC8D50C7E6D}">
      <dgm:prSet/>
      <dgm:spPr/>
      <dgm:t>
        <a:bodyPr/>
        <a:lstStyle/>
        <a:p>
          <a:endParaRPr lang="ru-RU"/>
        </a:p>
      </dgm:t>
    </dgm:pt>
    <dgm:pt modelId="{5B0B0452-9732-4971-B83B-510C66FBA502}">
      <dgm:prSet phldrT="[Текст]"/>
      <dgm:spPr/>
      <dgm:t>
        <a:bodyPr/>
        <a:lstStyle/>
        <a:p>
          <a:r>
            <a:rPr lang="ru-RU" dirty="0" smtClean="0"/>
            <a:t>Различные направления, выбранные участниками образовательных отношений из числа парциальных и иных программ и/или созданных ими самостоятельно. (См. ниже более подробно.)</a:t>
          </a:r>
          <a:endParaRPr lang="ru-RU" dirty="0"/>
        </a:p>
      </dgm:t>
    </dgm:pt>
    <dgm:pt modelId="{D0B3FBBE-5F95-4AF1-8B6E-19D3329A5C48}" type="parTrans" cxnId="{6C20EF56-CE1B-4B24-A918-F5DDAF85D3E0}">
      <dgm:prSet/>
      <dgm:spPr/>
      <dgm:t>
        <a:bodyPr/>
        <a:lstStyle/>
        <a:p>
          <a:endParaRPr lang="ru-RU"/>
        </a:p>
      </dgm:t>
    </dgm:pt>
    <dgm:pt modelId="{24EB77D3-4AFD-4A44-B093-07555CBD2058}" type="sibTrans" cxnId="{6C20EF56-CE1B-4B24-A918-F5DDAF85D3E0}">
      <dgm:prSet/>
      <dgm:spPr/>
      <dgm:t>
        <a:bodyPr/>
        <a:lstStyle/>
        <a:p>
          <a:endParaRPr lang="ru-RU"/>
        </a:p>
      </dgm:t>
    </dgm:pt>
    <dgm:pt modelId="{00D63CAE-9D65-4915-86A8-06E8FF20CEA3}">
      <dgm:prSet phldrT="[Текст]" custT="1"/>
      <dgm:spPr/>
      <dgm:t>
        <a:bodyPr/>
        <a:lstStyle/>
        <a:p>
          <a:r>
            <a:rPr lang="ru-RU" sz="1800" b="1" dirty="0" smtClean="0"/>
            <a:t>Организационный</a:t>
          </a:r>
          <a:endParaRPr lang="ru-RU" sz="1800" b="1" dirty="0"/>
        </a:p>
      </dgm:t>
    </dgm:pt>
    <dgm:pt modelId="{710179D8-0872-4EEA-A88F-5603236B7761}" type="parTrans" cxnId="{F48CEEF0-B977-419A-8B21-2A5D073D2125}">
      <dgm:prSet/>
      <dgm:spPr/>
      <dgm:t>
        <a:bodyPr/>
        <a:lstStyle/>
        <a:p>
          <a:endParaRPr lang="ru-RU"/>
        </a:p>
      </dgm:t>
    </dgm:pt>
    <dgm:pt modelId="{C14FC87F-CBD8-4108-8038-7EEDDAD7B559}" type="sibTrans" cxnId="{F48CEEF0-B977-419A-8B21-2A5D073D2125}">
      <dgm:prSet/>
      <dgm:spPr/>
      <dgm:t>
        <a:bodyPr/>
        <a:lstStyle/>
        <a:p>
          <a:endParaRPr lang="ru-RU"/>
        </a:p>
      </dgm:t>
    </dgm:pt>
    <dgm:pt modelId="{8EA1E28E-B528-4181-AA3E-55ED9219279C}">
      <dgm:prSet phldrT="[Текст]"/>
      <dgm:spPr/>
      <dgm:t>
        <a:bodyPr/>
        <a:lstStyle/>
        <a:p>
          <a:r>
            <a:rPr lang="ru-RU" dirty="0" smtClean="0"/>
            <a:t>описание материально-технического обеспечения Программы, обеспеченности методическими материалами и средствами обучения и воспитания, включать распорядок и/или режим дня, а также особенности традиционных событий, праздников, мероприятий; особенности организации развивающей предметно-пространственной среды</a:t>
          </a:r>
          <a:endParaRPr lang="ru-RU" dirty="0"/>
        </a:p>
      </dgm:t>
    </dgm:pt>
    <dgm:pt modelId="{B483A223-7BD1-4625-BD85-DB3ECF166891}" type="parTrans" cxnId="{8E9D0D51-C9A7-4693-A1DE-4C1230D80F18}">
      <dgm:prSet/>
      <dgm:spPr/>
      <dgm:t>
        <a:bodyPr/>
        <a:lstStyle/>
        <a:p>
          <a:endParaRPr lang="ru-RU"/>
        </a:p>
      </dgm:t>
    </dgm:pt>
    <dgm:pt modelId="{7F68F23B-45BA-44EC-9D29-D9BDD7CA653E}" type="sibTrans" cxnId="{8E9D0D51-C9A7-4693-A1DE-4C1230D80F18}">
      <dgm:prSet/>
      <dgm:spPr/>
      <dgm:t>
        <a:bodyPr/>
        <a:lstStyle/>
        <a:p>
          <a:endParaRPr lang="ru-RU"/>
        </a:p>
      </dgm:t>
    </dgm:pt>
    <dgm:pt modelId="{ADA466E8-823E-465B-9D09-69D777306B89}" type="pres">
      <dgm:prSet presAssocID="{7A730BA6-60A0-4E29-8577-94A7A7B155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36D48E-5A26-4B41-98DA-811F25C4E454}" type="pres">
      <dgm:prSet presAssocID="{3A30AD98-2F59-44A5-9F78-EAF91440FEDE}" presName="linNode" presStyleCnt="0"/>
      <dgm:spPr/>
    </dgm:pt>
    <dgm:pt modelId="{D0771A3A-DA18-4616-AFFB-6430E9799F51}" type="pres">
      <dgm:prSet presAssocID="{3A30AD98-2F59-44A5-9F78-EAF91440FEDE}" presName="parentText" presStyleLbl="node1" presStyleIdx="0" presStyleCnt="3" custScaleX="74162" custLinFactNeighborX="-1416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32C443-9A3C-4EB2-AA61-EC0D0E458944}" type="pres">
      <dgm:prSet presAssocID="{3A30AD98-2F59-44A5-9F78-EAF91440FEDE}" presName="descendantText" presStyleLbl="alignAccFollowNode1" presStyleIdx="0" presStyleCnt="3" custScaleX="123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1F5251-7B05-487D-8B59-3BDEC7A0C9DC}" type="pres">
      <dgm:prSet presAssocID="{186125FC-67D6-4D67-ADB3-162472259199}" presName="sp" presStyleCnt="0"/>
      <dgm:spPr/>
    </dgm:pt>
    <dgm:pt modelId="{351B9A05-77BA-489E-8DBE-F155E1491216}" type="pres">
      <dgm:prSet presAssocID="{84B0F60B-F8FC-4733-995D-DCBC4CADCE85}" presName="linNode" presStyleCnt="0"/>
      <dgm:spPr/>
    </dgm:pt>
    <dgm:pt modelId="{940E9E91-591C-423A-82E0-C7A1C1D6453E}" type="pres">
      <dgm:prSet presAssocID="{84B0F60B-F8FC-4733-995D-DCBC4CADCE85}" presName="parentText" presStyleLbl="node1" presStyleIdx="1" presStyleCnt="3" custScaleX="694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A3975D-4453-4FBB-A992-89D516A997B3}" type="pres">
      <dgm:prSet presAssocID="{84B0F60B-F8FC-4733-995D-DCBC4CADCE85}" presName="descendantText" presStyleLbl="alignAccFollowNode1" presStyleIdx="1" presStyleCnt="3" custScaleX="116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5A0C24-803C-48BD-ADF3-00435E754801}" type="pres">
      <dgm:prSet presAssocID="{CE595CEA-2390-4F6E-9003-E27AF3FBE056}" presName="sp" presStyleCnt="0"/>
      <dgm:spPr/>
    </dgm:pt>
    <dgm:pt modelId="{8CF49224-AFCD-4205-81E6-A3AAABAA75AB}" type="pres">
      <dgm:prSet presAssocID="{00D63CAE-9D65-4915-86A8-06E8FF20CEA3}" presName="linNode" presStyleCnt="0"/>
      <dgm:spPr/>
    </dgm:pt>
    <dgm:pt modelId="{86BAEF79-C249-4658-8B45-0C9F63CEF8A2}" type="pres">
      <dgm:prSet presAssocID="{00D63CAE-9D65-4915-86A8-06E8FF20CEA3}" presName="parentText" presStyleLbl="node1" presStyleIdx="2" presStyleCnt="3" custScaleX="861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69A8A-637F-4859-BF3C-ADB768937FB0}" type="pres">
      <dgm:prSet presAssocID="{00D63CAE-9D65-4915-86A8-06E8FF20CEA3}" presName="descendantText" presStyleLbl="alignAccFollowNode1" presStyleIdx="2" presStyleCnt="3" custScaleX="137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6F2412-6FD5-450A-A7B7-F8FD7185FBE3}" srcId="{7A730BA6-60A0-4E29-8577-94A7A7B15522}" destId="{84B0F60B-F8FC-4733-995D-DCBC4CADCE85}" srcOrd="1" destOrd="0" parTransId="{B98BAB2E-3EDA-40CB-B00A-0D5AE6613CA5}" sibTransId="{CE595CEA-2390-4F6E-9003-E27AF3FBE056}"/>
    <dgm:cxn modelId="{E067B8F8-F33F-448B-BD75-2AC8D50C7E6D}" srcId="{84B0F60B-F8FC-4733-995D-DCBC4CADCE85}" destId="{1BCAA661-210B-48A0-A4CD-90724A2B2A6F}" srcOrd="0" destOrd="0" parTransId="{D79E24FD-E1A4-4A1A-B6B1-D6AC5C8DECA0}" sibTransId="{8D58C1E4-B072-43B7-A1EA-F638E8708AAA}"/>
    <dgm:cxn modelId="{1FC07AF5-C160-4A13-92FE-FCCABF98402C}" type="presOf" srcId="{8EA1E28E-B528-4181-AA3E-55ED9219279C}" destId="{D5069A8A-637F-4859-BF3C-ADB768937FB0}" srcOrd="0" destOrd="0" presId="urn:microsoft.com/office/officeart/2005/8/layout/vList5"/>
    <dgm:cxn modelId="{F48CEEF0-B977-419A-8B21-2A5D073D2125}" srcId="{7A730BA6-60A0-4E29-8577-94A7A7B15522}" destId="{00D63CAE-9D65-4915-86A8-06E8FF20CEA3}" srcOrd="2" destOrd="0" parTransId="{710179D8-0872-4EEA-A88F-5603236B7761}" sibTransId="{C14FC87F-CBD8-4108-8038-7EEDDAD7B559}"/>
    <dgm:cxn modelId="{E7732FCE-07B7-46FC-822A-81449FEA0827}" srcId="{3A30AD98-2F59-44A5-9F78-EAF91440FEDE}" destId="{EDF05314-81C5-474F-BA84-541FB3FF3DC0}" srcOrd="0" destOrd="0" parTransId="{A548C830-6821-4AC7-BF58-4A3FE6C3F716}" sibTransId="{34D614A3-FCEC-43A3-94C7-80D09B31855E}"/>
    <dgm:cxn modelId="{28CAC6E3-F503-472F-ADC8-7991C9C249C3}" type="presOf" srcId="{EDF05314-81C5-474F-BA84-541FB3FF3DC0}" destId="{4C32C443-9A3C-4EB2-AA61-EC0D0E458944}" srcOrd="0" destOrd="0" presId="urn:microsoft.com/office/officeart/2005/8/layout/vList5"/>
    <dgm:cxn modelId="{22B235F4-693A-483E-8E1C-48AA50AE0C12}" type="presOf" srcId="{5B0B0452-9732-4971-B83B-510C66FBA502}" destId="{ABA3975D-4453-4FBB-A992-89D516A997B3}" srcOrd="0" destOrd="1" presId="urn:microsoft.com/office/officeart/2005/8/layout/vList5"/>
    <dgm:cxn modelId="{8E9D0D51-C9A7-4693-A1DE-4C1230D80F18}" srcId="{00D63CAE-9D65-4915-86A8-06E8FF20CEA3}" destId="{8EA1E28E-B528-4181-AA3E-55ED9219279C}" srcOrd="0" destOrd="0" parTransId="{B483A223-7BD1-4625-BD85-DB3ECF166891}" sibTransId="{7F68F23B-45BA-44EC-9D29-D9BDD7CA653E}"/>
    <dgm:cxn modelId="{413114D4-246A-4266-817B-A3A60EA6D725}" type="presOf" srcId="{84B0F60B-F8FC-4733-995D-DCBC4CADCE85}" destId="{940E9E91-591C-423A-82E0-C7A1C1D6453E}" srcOrd="0" destOrd="0" presId="urn:microsoft.com/office/officeart/2005/8/layout/vList5"/>
    <dgm:cxn modelId="{98D88F0E-CD3A-499E-86FD-750FAACAC898}" type="presOf" srcId="{1C046434-F237-4771-AE20-C0C5163E01EE}" destId="{4C32C443-9A3C-4EB2-AA61-EC0D0E458944}" srcOrd="0" destOrd="1" presId="urn:microsoft.com/office/officeart/2005/8/layout/vList5"/>
    <dgm:cxn modelId="{E5ED214D-9C4F-4F17-8832-A9904BAE621A}" type="presOf" srcId="{1BCAA661-210B-48A0-A4CD-90724A2B2A6F}" destId="{ABA3975D-4453-4FBB-A992-89D516A997B3}" srcOrd="0" destOrd="0" presId="urn:microsoft.com/office/officeart/2005/8/layout/vList5"/>
    <dgm:cxn modelId="{03C9683E-8BF5-496A-816A-732A89D60EF5}" srcId="{7A730BA6-60A0-4E29-8577-94A7A7B15522}" destId="{3A30AD98-2F59-44A5-9F78-EAF91440FEDE}" srcOrd="0" destOrd="0" parTransId="{AEF9F4C6-7B92-45CB-ADFF-48CF53CE1683}" sibTransId="{186125FC-67D6-4D67-ADB3-162472259199}"/>
    <dgm:cxn modelId="{83048C37-8CAF-478D-9E9B-7877E641164F}" srcId="{3A30AD98-2F59-44A5-9F78-EAF91440FEDE}" destId="{1C046434-F237-4771-AE20-C0C5163E01EE}" srcOrd="1" destOrd="0" parTransId="{602DA857-B874-4853-967D-85B8FBCCFC83}" sibTransId="{D818FE84-C071-4332-823C-0C168FCD5BE9}"/>
    <dgm:cxn modelId="{6C20EF56-CE1B-4B24-A918-F5DDAF85D3E0}" srcId="{84B0F60B-F8FC-4733-995D-DCBC4CADCE85}" destId="{5B0B0452-9732-4971-B83B-510C66FBA502}" srcOrd="1" destOrd="0" parTransId="{D0B3FBBE-5F95-4AF1-8B6E-19D3329A5C48}" sibTransId="{24EB77D3-4AFD-4A44-B093-07555CBD2058}"/>
    <dgm:cxn modelId="{01A74D2E-9C90-4B5A-9298-29F3D8BAAA0E}" type="presOf" srcId="{00D63CAE-9D65-4915-86A8-06E8FF20CEA3}" destId="{86BAEF79-C249-4658-8B45-0C9F63CEF8A2}" srcOrd="0" destOrd="0" presId="urn:microsoft.com/office/officeart/2005/8/layout/vList5"/>
    <dgm:cxn modelId="{A74935C7-C3CD-48D3-9720-ECB3913BB37E}" type="presOf" srcId="{3A30AD98-2F59-44A5-9F78-EAF91440FEDE}" destId="{D0771A3A-DA18-4616-AFFB-6430E9799F51}" srcOrd="0" destOrd="0" presId="urn:microsoft.com/office/officeart/2005/8/layout/vList5"/>
    <dgm:cxn modelId="{C704ED9B-49F1-4C45-BD2D-05082A41A702}" type="presOf" srcId="{7A730BA6-60A0-4E29-8577-94A7A7B15522}" destId="{ADA466E8-823E-465B-9D09-69D777306B89}" srcOrd="0" destOrd="0" presId="urn:microsoft.com/office/officeart/2005/8/layout/vList5"/>
    <dgm:cxn modelId="{DA44DE26-6433-4B7B-9729-F832AAF0D057}" type="presParOf" srcId="{ADA466E8-823E-465B-9D09-69D777306B89}" destId="{2C36D48E-5A26-4B41-98DA-811F25C4E454}" srcOrd="0" destOrd="0" presId="urn:microsoft.com/office/officeart/2005/8/layout/vList5"/>
    <dgm:cxn modelId="{65B7304A-0CD5-40E1-B85C-980293A01163}" type="presParOf" srcId="{2C36D48E-5A26-4B41-98DA-811F25C4E454}" destId="{D0771A3A-DA18-4616-AFFB-6430E9799F51}" srcOrd="0" destOrd="0" presId="urn:microsoft.com/office/officeart/2005/8/layout/vList5"/>
    <dgm:cxn modelId="{941F4A89-CD2E-4C81-B30E-D2D6643B92C4}" type="presParOf" srcId="{2C36D48E-5A26-4B41-98DA-811F25C4E454}" destId="{4C32C443-9A3C-4EB2-AA61-EC0D0E458944}" srcOrd="1" destOrd="0" presId="urn:microsoft.com/office/officeart/2005/8/layout/vList5"/>
    <dgm:cxn modelId="{03B2B1CD-B757-4AF5-8FB9-80FA4F5D2E94}" type="presParOf" srcId="{ADA466E8-823E-465B-9D09-69D777306B89}" destId="{F51F5251-7B05-487D-8B59-3BDEC7A0C9DC}" srcOrd="1" destOrd="0" presId="urn:microsoft.com/office/officeart/2005/8/layout/vList5"/>
    <dgm:cxn modelId="{480F75D7-05EA-4DE5-9BD4-1D513BE12664}" type="presParOf" srcId="{ADA466E8-823E-465B-9D09-69D777306B89}" destId="{351B9A05-77BA-489E-8DBE-F155E1491216}" srcOrd="2" destOrd="0" presId="urn:microsoft.com/office/officeart/2005/8/layout/vList5"/>
    <dgm:cxn modelId="{6C635861-E389-4511-8FBD-B76A187F537D}" type="presParOf" srcId="{351B9A05-77BA-489E-8DBE-F155E1491216}" destId="{940E9E91-591C-423A-82E0-C7A1C1D6453E}" srcOrd="0" destOrd="0" presId="urn:microsoft.com/office/officeart/2005/8/layout/vList5"/>
    <dgm:cxn modelId="{E8B09B5F-31B5-4C4B-994E-1DD4C0A2BBF2}" type="presParOf" srcId="{351B9A05-77BA-489E-8DBE-F155E1491216}" destId="{ABA3975D-4453-4FBB-A992-89D516A997B3}" srcOrd="1" destOrd="0" presId="urn:microsoft.com/office/officeart/2005/8/layout/vList5"/>
    <dgm:cxn modelId="{02D3BFD1-3DF5-4DE4-B97E-868556D62A04}" type="presParOf" srcId="{ADA466E8-823E-465B-9D09-69D777306B89}" destId="{D15A0C24-803C-48BD-ADF3-00435E754801}" srcOrd="3" destOrd="0" presId="urn:microsoft.com/office/officeart/2005/8/layout/vList5"/>
    <dgm:cxn modelId="{D7BB214A-69CE-499C-8CD6-D2991F811128}" type="presParOf" srcId="{ADA466E8-823E-465B-9D09-69D777306B89}" destId="{8CF49224-AFCD-4205-81E6-A3AAABAA75AB}" srcOrd="4" destOrd="0" presId="urn:microsoft.com/office/officeart/2005/8/layout/vList5"/>
    <dgm:cxn modelId="{E2F491B8-49FE-4B28-911B-51415F04E451}" type="presParOf" srcId="{8CF49224-AFCD-4205-81E6-A3AAABAA75AB}" destId="{86BAEF79-C249-4658-8B45-0C9F63CEF8A2}" srcOrd="0" destOrd="0" presId="urn:microsoft.com/office/officeart/2005/8/layout/vList5"/>
    <dgm:cxn modelId="{5000C416-BDC9-4FFA-A95A-A18B4EFC03F0}" type="presParOf" srcId="{8CF49224-AFCD-4205-81E6-A3AAABAA75AB}" destId="{D5069A8A-637F-4859-BF3C-ADB768937FB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/>
      <dgm:spPr/>
      <dgm:t>
        <a:bodyPr/>
        <a:lstStyle/>
        <a:p>
          <a:r>
            <a:rPr lang="ru-RU" dirty="0" smtClean="0"/>
            <a:t>психолого-педагогические условия</a:t>
          </a:r>
          <a:endParaRPr lang="ru-RU" dirty="0"/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/>
      <dgm:spPr/>
      <dgm:t>
        <a:bodyPr/>
        <a:lstStyle/>
        <a:p>
          <a:r>
            <a:rPr lang="ru-RU" dirty="0" smtClean="0"/>
            <a:t>кадровые условия</a:t>
          </a:r>
          <a:endParaRPr lang="ru-RU" dirty="0"/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/>
      <dgm:spPr/>
      <dgm:t>
        <a:bodyPr/>
        <a:lstStyle/>
        <a:p>
          <a:r>
            <a:rPr lang="ru-RU" dirty="0" smtClean="0"/>
            <a:t>материально-технические условия </a:t>
          </a:r>
          <a:endParaRPr lang="ru-RU" dirty="0"/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7DC315D4-CF6A-4FD0-9BD4-74329BDFD2E4}">
      <dgm:prSet/>
      <dgm:spPr/>
      <dgm:t>
        <a:bodyPr/>
        <a:lstStyle/>
        <a:p>
          <a:r>
            <a:rPr lang="ru-RU" dirty="0" smtClean="0"/>
            <a:t>финансовые условия </a:t>
          </a:r>
          <a:endParaRPr lang="ru-RU" dirty="0"/>
        </a:p>
      </dgm:t>
    </dgm:pt>
    <dgm:pt modelId="{5CCABB17-000D-4CCF-95EE-675A2ED92E4F}" type="parTrans" cxnId="{4D878B18-29C9-4FCE-AD24-A2A429001A93}">
      <dgm:prSet/>
      <dgm:spPr/>
      <dgm:t>
        <a:bodyPr/>
        <a:lstStyle/>
        <a:p>
          <a:endParaRPr lang="ru-RU"/>
        </a:p>
      </dgm:t>
    </dgm:pt>
    <dgm:pt modelId="{7C8516BD-7CFF-4D90-B72F-8B19AA55BCC9}" type="sibTrans" cxnId="{4D878B18-29C9-4FCE-AD24-A2A429001A93}">
      <dgm:prSet/>
      <dgm:spPr/>
      <dgm:t>
        <a:bodyPr/>
        <a:lstStyle/>
        <a:p>
          <a:endParaRPr lang="ru-RU"/>
        </a:p>
      </dgm:t>
    </dgm:pt>
    <dgm:pt modelId="{CDBA3C88-BD9A-45C0-AE92-37C296F66ACB}">
      <dgm:prSet/>
      <dgm:spPr/>
      <dgm:t>
        <a:bodyPr/>
        <a:lstStyle/>
        <a:p>
          <a:r>
            <a:rPr lang="ru-RU" dirty="0" smtClean="0"/>
            <a:t>развивающая предметно-пространственная среда</a:t>
          </a:r>
          <a:endParaRPr lang="ru-RU" dirty="0"/>
        </a:p>
      </dgm:t>
    </dgm:pt>
    <dgm:pt modelId="{27882E36-6FA2-4659-B401-D200AAFC5686}" type="parTrans" cxnId="{1C21D612-8702-4BF3-9037-502C8BC1325A}">
      <dgm:prSet/>
      <dgm:spPr/>
      <dgm:t>
        <a:bodyPr/>
        <a:lstStyle/>
        <a:p>
          <a:endParaRPr lang="ru-RU"/>
        </a:p>
      </dgm:t>
    </dgm:pt>
    <dgm:pt modelId="{C2B0F16A-33B4-4CE4-BB3B-2A9B80C9002A}" type="sibTrans" cxnId="{1C21D612-8702-4BF3-9037-502C8BC1325A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</dgm:pt>
    <dgm:pt modelId="{E9BD361F-BD60-461F-8D02-5C93E37A8958}" type="pres">
      <dgm:prSet presAssocID="{EA99C889-C3C4-4DA2-95A7-54DE057BCAB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</dgm:pt>
    <dgm:pt modelId="{2693B1DE-1574-44DE-A6BD-2F47FFF4894F}" type="pres">
      <dgm:prSet presAssocID="{EA99C889-C3C4-4DA2-95A7-54DE057BCAB6}" presName="childText" presStyleLbl="conFgAcc1" presStyleIdx="0" presStyleCnt="5" custLinFactNeighborY="-80829">
        <dgm:presLayoutVars>
          <dgm:bulletEnabled val="1"/>
        </dgm:presLayoutVars>
      </dgm:prSet>
      <dgm:spPr/>
    </dgm:pt>
    <dgm:pt modelId="{1016CE63-0B6F-4F4D-9DD6-0153E55832E3}" type="pres">
      <dgm:prSet presAssocID="{103667F7-D63D-4AB5-906D-AB44F3639BC8}" presName="spaceBetweenRectangles" presStyleCnt="0"/>
      <dgm:spPr/>
    </dgm:pt>
    <dgm:pt modelId="{0C8BB5D9-3B37-4208-B858-C70CBA2250BE}" type="pres">
      <dgm:prSet presAssocID="{DBEB36B6-DE6B-478C-9480-55DFD5B44D03}" presName="parentLin" presStyleCnt="0"/>
      <dgm:spPr/>
    </dgm:pt>
    <dgm:pt modelId="{90ECB009-2161-4FCE-BDBD-5D422FF9BD8B}" type="pres">
      <dgm:prSet presAssocID="{DBEB36B6-DE6B-478C-9480-55DFD5B44D0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</dgm:pt>
    <dgm:pt modelId="{339E794D-6153-47BC-BF1A-65FD64E78766}" type="pres">
      <dgm:prSet presAssocID="{DBEB36B6-DE6B-478C-9480-55DFD5B44D03}" presName="childText" presStyleLbl="conFgAcc1" presStyleIdx="1" presStyleCnt="5">
        <dgm:presLayoutVars>
          <dgm:bulletEnabled val="1"/>
        </dgm:presLayoutVars>
      </dgm:prSet>
      <dgm:spPr/>
    </dgm:pt>
    <dgm:pt modelId="{64E10F49-5A94-461C-9370-D25C93396E11}" type="pres">
      <dgm:prSet presAssocID="{C05D037C-50E1-4E8E-81EA-B6C56E5954CE}" presName="spaceBetweenRectangles" presStyleCnt="0"/>
      <dgm:spPr/>
    </dgm:pt>
    <dgm:pt modelId="{09054E1E-F69E-4A64-A01E-348F9071F812}" type="pres">
      <dgm:prSet presAssocID="{EF101EA2-D3EF-4F9A-B170-673B13B2AB99}" presName="parentLin" presStyleCnt="0"/>
      <dgm:spPr/>
    </dgm:pt>
    <dgm:pt modelId="{E4CDCD51-55B5-47A8-A21F-2E13C8497BDF}" type="pres">
      <dgm:prSet presAssocID="{EF101EA2-D3EF-4F9A-B170-673B13B2AB9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</dgm:pt>
    <dgm:pt modelId="{04D2C57B-622B-4C5B-8CCA-4660D597A0BA}" type="pres">
      <dgm:prSet presAssocID="{EF101EA2-D3EF-4F9A-B170-673B13B2AB99}" presName="childText" presStyleLbl="conFgAcc1" presStyleIdx="2" presStyleCnt="5">
        <dgm:presLayoutVars>
          <dgm:bulletEnabled val="1"/>
        </dgm:presLayoutVars>
      </dgm:prSet>
      <dgm:spPr/>
    </dgm:pt>
    <dgm:pt modelId="{C9F81653-3F54-4E81-9FED-4F9CE518127D}" type="pres">
      <dgm:prSet presAssocID="{26350F59-EDEC-4ED8-8940-AAA28768F437}" presName="spaceBetweenRectangles" presStyleCnt="0"/>
      <dgm:spPr/>
    </dgm:pt>
    <dgm:pt modelId="{E5B3F690-BD14-43F6-AE30-186B7E0D25FB}" type="pres">
      <dgm:prSet presAssocID="{7DC315D4-CF6A-4FD0-9BD4-74329BDFD2E4}" presName="parentLin" presStyleCnt="0"/>
      <dgm:spPr/>
    </dgm:pt>
    <dgm:pt modelId="{BDA33F08-5B65-4C8A-B073-98578CAD4843}" type="pres">
      <dgm:prSet presAssocID="{7DC315D4-CF6A-4FD0-9BD4-74329BDFD2E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1AE2133-6DD3-4D37-9B8D-D678BC651EAC}" type="pres">
      <dgm:prSet presAssocID="{7DC315D4-CF6A-4FD0-9BD4-74329BDFD2E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82555-46A2-4F35-AB2A-0BEBCFC79D60}" type="pres">
      <dgm:prSet presAssocID="{7DC315D4-CF6A-4FD0-9BD4-74329BDFD2E4}" presName="negativeSpace" presStyleCnt="0"/>
      <dgm:spPr/>
    </dgm:pt>
    <dgm:pt modelId="{8D2482DD-1B0E-4A2B-BD55-FDD87F017E76}" type="pres">
      <dgm:prSet presAssocID="{7DC315D4-CF6A-4FD0-9BD4-74329BDFD2E4}" presName="childText" presStyleLbl="conFgAcc1" presStyleIdx="3" presStyleCnt="5">
        <dgm:presLayoutVars>
          <dgm:bulletEnabled val="1"/>
        </dgm:presLayoutVars>
      </dgm:prSet>
      <dgm:spPr/>
    </dgm:pt>
    <dgm:pt modelId="{A81EEA68-2003-4581-B589-2A3BED8B8090}" type="pres">
      <dgm:prSet presAssocID="{7C8516BD-7CFF-4D90-B72F-8B19AA55BCC9}" presName="spaceBetweenRectangles" presStyleCnt="0"/>
      <dgm:spPr/>
    </dgm:pt>
    <dgm:pt modelId="{7F579C94-9A29-45BC-8277-1799C24D2398}" type="pres">
      <dgm:prSet presAssocID="{CDBA3C88-BD9A-45C0-AE92-37C296F66ACB}" presName="parentLin" presStyleCnt="0"/>
      <dgm:spPr/>
    </dgm:pt>
    <dgm:pt modelId="{28DD7763-6CEC-4AA4-AD7D-F789D9DAD30D}" type="pres">
      <dgm:prSet presAssocID="{CDBA3C88-BD9A-45C0-AE92-37C296F66AC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021F2BB-6371-4D24-BBDB-008A4F739364}" type="pres">
      <dgm:prSet presAssocID="{CDBA3C88-BD9A-45C0-AE92-37C296F66ACB}" presName="parentText" presStyleLbl="node1" presStyleIdx="4" presStyleCnt="5" custLinFactNeighborX="-13194" custLinFactNeighborY="-190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55BD6-9B04-4D92-AC00-279C82350E27}" type="pres">
      <dgm:prSet presAssocID="{CDBA3C88-BD9A-45C0-AE92-37C296F66ACB}" presName="negativeSpace" presStyleCnt="0"/>
      <dgm:spPr/>
    </dgm:pt>
    <dgm:pt modelId="{C809B7E3-D4D2-4CFB-865B-EC8257D90BF1}" type="pres">
      <dgm:prSet presAssocID="{CDBA3C88-BD9A-45C0-AE92-37C296F66ACB}" presName="childText" presStyleLbl="conFgAcc1" presStyleIdx="4" presStyleCnt="5" custLinFactNeighborY="-36110">
        <dgm:presLayoutVars>
          <dgm:bulletEnabled val="1"/>
        </dgm:presLayoutVars>
      </dgm:prSet>
      <dgm:spPr/>
    </dgm:pt>
  </dgm:ptLst>
  <dgm:cxnLst>
    <dgm:cxn modelId="{60F29E77-C4CA-48DD-99ED-7484092C358D}" type="presOf" srcId="{EF101EA2-D3EF-4F9A-B170-673B13B2AB99}" destId="{6BB609BF-E19A-4E75-9CAA-6CFD4D46966B}" srcOrd="1" destOrd="0" presId="urn:microsoft.com/office/officeart/2005/8/layout/list1"/>
    <dgm:cxn modelId="{5C439D8E-9D3D-4CE5-BF0D-3101875C558C}" type="presOf" srcId="{CDBA3C88-BD9A-45C0-AE92-37C296F66ACB}" destId="{28DD7763-6CEC-4AA4-AD7D-F789D9DAD30D}" srcOrd="0" destOrd="0" presId="urn:microsoft.com/office/officeart/2005/8/layout/list1"/>
    <dgm:cxn modelId="{4D878B18-29C9-4FCE-AD24-A2A429001A93}" srcId="{7EE43911-8834-4449-9A1A-2168EA05DEF5}" destId="{7DC315D4-CF6A-4FD0-9BD4-74329BDFD2E4}" srcOrd="3" destOrd="0" parTransId="{5CCABB17-000D-4CCF-95EE-675A2ED92E4F}" sibTransId="{7C8516BD-7CFF-4D90-B72F-8B19AA55BCC9}"/>
    <dgm:cxn modelId="{1C21D612-8702-4BF3-9037-502C8BC1325A}" srcId="{7EE43911-8834-4449-9A1A-2168EA05DEF5}" destId="{CDBA3C88-BD9A-45C0-AE92-37C296F66ACB}" srcOrd="4" destOrd="0" parTransId="{27882E36-6FA2-4659-B401-D200AAFC5686}" sibTransId="{C2B0F16A-33B4-4CE4-BB3B-2A9B80C9002A}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62A18D88-A520-4451-90D5-9BFF0DD82735}" type="presOf" srcId="{DBEB36B6-DE6B-478C-9480-55DFD5B44D03}" destId="{90ECB009-2161-4FCE-BDBD-5D422FF9BD8B}" srcOrd="0" destOrd="0" presId="urn:microsoft.com/office/officeart/2005/8/layout/list1"/>
    <dgm:cxn modelId="{546A8A6B-A633-4E33-86BE-A1939EC78E1D}" type="presOf" srcId="{EA99C889-C3C4-4DA2-95A7-54DE057BCAB6}" destId="{E9BD361F-BD60-461F-8D02-5C93E37A8958}" srcOrd="0" destOrd="0" presId="urn:microsoft.com/office/officeart/2005/8/layout/list1"/>
    <dgm:cxn modelId="{3693E556-AF34-4078-A7A5-4AD86766B890}" type="presOf" srcId="{DBEB36B6-DE6B-478C-9480-55DFD5B44D03}" destId="{89EDEAD9-DA62-45D3-9EE4-54C18FFE8251}" srcOrd="1" destOrd="0" presId="urn:microsoft.com/office/officeart/2005/8/layout/list1"/>
    <dgm:cxn modelId="{0A360396-DBFF-4A75-8D86-5B8147F2FAEB}" type="presOf" srcId="{CDBA3C88-BD9A-45C0-AE92-37C296F66ACB}" destId="{B021F2BB-6371-4D24-BBDB-008A4F739364}" srcOrd="1" destOrd="0" presId="urn:microsoft.com/office/officeart/2005/8/layout/list1"/>
    <dgm:cxn modelId="{7268C7F8-C547-4000-8B0A-D95D15AA0EEF}" type="presOf" srcId="{7EE43911-8834-4449-9A1A-2168EA05DEF5}" destId="{A86B5035-7A6C-46E1-9C99-4C9553F2AF05}" srcOrd="0" destOrd="0" presId="urn:microsoft.com/office/officeart/2005/8/layout/list1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5A1F7857-2F8A-4E59-A378-E93A686E6A37}" type="presOf" srcId="{7DC315D4-CF6A-4FD0-9BD4-74329BDFD2E4}" destId="{BDA33F08-5B65-4C8A-B073-98578CAD4843}" srcOrd="0" destOrd="0" presId="urn:microsoft.com/office/officeart/2005/8/layout/list1"/>
    <dgm:cxn modelId="{A512451D-02A9-4966-AAF7-5B7909ACDB40}" type="presOf" srcId="{7DC315D4-CF6A-4FD0-9BD4-74329BDFD2E4}" destId="{61AE2133-6DD3-4D37-9B8D-D678BC651EAC}" srcOrd="1" destOrd="0" presId="urn:microsoft.com/office/officeart/2005/8/layout/list1"/>
    <dgm:cxn modelId="{D2551809-5186-4F3F-9EA0-030C01215D05}" type="presOf" srcId="{EF101EA2-D3EF-4F9A-B170-673B13B2AB99}" destId="{E4CDCD51-55B5-47A8-A21F-2E13C8497BDF}" srcOrd="0" destOrd="0" presId="urn:microsoft.com/office/officeart/2005/8/layout/list1"/>
    <dgm:cxn modelId="{DCD5151F-2A4A-4281-BD85-8DB2E3F72332}" type="presOf" srcId="{EA99C889-C3C4-4DA2-95A7-54DE057BCAB6}" destId="{B74C86A2-E452-4D24-B72C-68181FD0FBC5}" srcOrd="1" destOrd="0" presId="urn:microsoft.com/office/officeart/2005/8/layout/list1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158E643E-DDF1-407D-A48B-D3E3482CEBAC}" type="presParOf" srcId="{A86B5035-7A6C-46E1-9C99-4C9553F2AF05}" destId="{E2830A46-1D5E-471C-AD50-9D2FD3E5F309}" srcOrd="0" destOrd="0" presId="urn:microsoft.com/office/officeart/2005/8/layout/list1"/>
    <dgm:cxn modelId="{732471BF-2E09-485A-BD57-5972CF144E7E}" type="presParOf" srcId="{E2830A46-1D5E-471C-AD50-9D2FD3E5F309}" destId="{E9BD361F-BD60-461F-8D02-5C93E37A8958}" srcOrd="0" destOrd="0" presId="urn:microsoft.com/office/officeart/2005/8/layout/list1"/>
    <dgm:cxn modelId="{6C1B821E-21EA-42EA-9EDD-7685A527C060}" type="presParOf" srcId="{E2830A46-1D5E-471C-AD50-9D2FD3E5F309}" destId="{B74C86A2-E452-4D24-B72C-68181FD0FBC5}" srcOrd="1" destOrd="0" presId="urn:microsoft.com/office/officeart/2005/8/layout/list1"/>
    <dgm:cxn modelId="{0FDDDEC4-06F5-4194-AA4A-B83BEB0D82D0}" type="presParOf" srcId="{A86B5035-7A6C-46E1-9C99-4C9553F2AF05}" destId="{BBA5896B-DBA9-4BE7-AA19-5F1A80788BD2}" srcOrd="1" destOrd="0" presId="urn:microsoft.com/office/officeart/2005/8/layout/list1"/>
    <dgm:cxn modelId="{DEB71870-5D0B-47EF-B3D1-40CB81CED2AD}" type="presParOf" srcId="{A86B5035-7A6C-46E1-9C99-4C9553F2AF05}" destId="{2693B1DE-1574-44DE-A6BD-2F47FFF4894F}" srcOrd="2" destOrd="0" presId="urn:microsoft.com/office/officeart/2005/8/layout/list1"/>
    <dgm:cxn modelId="{15B791CD-ACE2-4D4C-B9B8-A078F6F4962B}" type="presParOf" srcId="{A86B5035-7A6C-46E1-9C99-4C9553F2AF05}" destId="{1016CE63-0B6F-4F4D-9DD6-0153E55832E3}" srcOrd="3" destOrd="0" presId="urn:microsoft.com/office/officeart/2005/8/layout/list1"/>
    <dgm:cxn modelId="{B53A0B44-12AA-4F19-9014-9D96935D8A13}" type="presParOf" srcId="{A86B5035-7A6C-46E1-9C99-4C9553F2AF05}" destId="{0C8BB5D9-3B37-4208-B858-C70CBA2250BE}" srcOrd="4" destOrd="0" presId="urn:microsoft.com/office/officeart/2005/8/layout/list1"/>
    <dgm:cxn modelId="{D0321694-14D1-4804-8508-1C1A7DC346D8}" type="presParOf" srcId="{0C8BB5D9-3B37-4208-B858-C70CBA2250BE}" destId="{90ECB009-2161-4FCE-BDBD-5D422FF9BD8B}" srcOrd="0" destOrd="0" presId="urn:microsoft.com/office/officeart/2005/8/layout/list1"/>
    <dgm:cxn modelId="{2BD27384-5A6F-40EF-A394-35E72974CC2A}" type="presParOf" srcId="{0C8BB5D9-3B37-4208-B858-C70CBA2250BE}" destId="{89EDEAD9-DA62-45D3-9EE4-54C18FFE8251}" srcOrd="1" destOrd="0" presId="urn:microsoft.com/office/officeart/2005/8/layout/list1"/>
    <dgm:cxn modelId="{D324C11D-D937-4A37-BC93-A4E01132A3D6}" type="presParOf" srcId="{A86B5035-7A6C-46E1-9C99-4C9553F2AF05}" destId="{D6F2A3B7-9339-4141-9FE7-8A47E56DF203}" srcOrd="5" destOrd="0" presId="urn:microsoft.com/office/officeart/2005/8/layout/list1"/>
    <dgm:cxn modelId="{C077BC36-96AD-4D18-896F-ECCDE9B0DED4}" type="presParOf" srcId="{A86B5035-7A6C-46E1-9C99-4C9553F2AF05}" destId="{339E794D-6153-47BC-BF1A-65FD64E78766}" srcOrd="6" destOrd="0" presId="urn:microsoft.com/office/officeart/2005/8/layout/list1"/>
    <dgm:cxn modelId="{2DD64BFC-129B-46C2-95B7-94DF7E73D372}" type="presParOf" srcId="{A86B5035-7A6C-46E1-9C99-4C9553F2AF05}" destId="{64E10F49-5A94-461C-9370-D25C93396E11}" srcOrd="7" destOrd="0" presId="urn:microsoft.com/office/officeart/2005/8/layout/list1"/>
    <dgm:cxn modelId="{EFB845FB-7348-4623-AF09-8131CCB167F3}" type="presParOf" srcId="{A86B5035-7A6C-46E1-9C99-4C9553F2AF05}" destId="{09054E1E-F69E-4A64-A01E-348F9071F812}" srcOrd="8" destOrd="0" presId="urn:microsoft.com/office/officeart/2005/8/layout/list1"/>
    <dgm:cxn modelId="{AE42B878-B776-4539-B865-D931387C8455}" type="presParOf" srcId="{09054E1E-F69E-4A64-A01E-348F9071F812}" destId="{E4CDCD51-55B5-47A8-A21F-2E13C8497BDF}" srcOrd="0" destOrd="0" presId="urn:microsoft.com/office/officeart/2005/8/layout/list1"/>
    <dgm:cxn modelId="{49981095-E083-4700-ADEF-75D152E5C831}" type="presParOf" srcId="{09054E1E-F69E-4A64-A01E-348F9071F812}" destId="{6BB609BF-E19A-4E75-9CAA-6CFD4D46966B}" srcOrd="1" destOrd="0" presId="urn:microsoft.com/office/officeart/2005/8/layout/list1"/>
    <dgm:cxn modelId="{8ECA57C3-2DE5-4BE4-9595-4BF600EF2A46}" type="presParOf" srcId="{A86B5035-7A6C-46E1-9C99-4C9553F2AF05}" destId="{B7CBAAE1-199A-459F-973F-521F138BF836}" srcOrd="9" destOrd="0" presId="urn:microsoft.com/office/officeart/2005/8/layout/list1"/>
    <dgm:cxn modelId="{D10E7D45-1715-4790-A5BD-2D1C38486E4E}" type="presParOf" srcId="{A86B5035-7A6C-46E1-9C99-4C9553F2AF05}" destId="{04D2C57B-622B-4C5B-8CCA-4660D597A0BA}" srcOrd="10" destOrd="0" presId="urn:microsoft.com/office/officeart/2005/8/layout/list1"/>
    <dgm:cxn modelId="{F08E92DE-68EE-4F7D-B79B-AC40AFD96173}" type="presParOf" srcId="{A86B5035-7A6C-46E1-9C99-4C9553F2AF05}" destId="{C9F81653-3F54-4E81-9FED-4F9CE518127D}" srcOrd="11" destOrd="0" presId="urn:microsoft.com/office/officeart/2005/8/layout/list1"/>
    <dgm:cxn modelId="{13E52F09-D67A-4920-B0DB-5C1D785129DF}" type="presParOf" srcId="{A86B5035-7A6C-46E1-9C99-4C9553F2AF05}" destId="{E5B3F690-BD14-43F6-AE30-186B7E0D25FB}" srcOrd="12" destOrd="0" presId="urn:microsoft.com/office/officeart/2005/8/layout/list1"/>
    <dgm:cxn modelId="{2D9B7D13-C9BC-4A4C-AE14-922020B35069}" type="presParOf" srcId="{E5B3F690-BD14-43F6-AE30-186B7E0D25FB}" destId="{BDA33F08-5B65-4C8A-B073-98578CAD4843}" srcOrd="0" destOrd="0" presId="urn:microsoft.com/office/officeart/2005/8/layout/list1"/>
    <dgm:cxn modelId="{76ABFFF2-491B-4DB4-AABA-E3D60B84DBA5}" type="presParOf" srcId="{E5B3F690-BD14-43F6-AE30-186B7E0D25FB}" destId="{61AE2133-6DD3-4D37-9B8D-D678BC651EAC}" srcOrd="1" destOrd="0" presId="urn:microsoft.com/office/officeart/2005/8/layout/list1"/>
    <dgm:cxn modelId="{2F1BB8A6-7C6B-49AA-BC25-4173637116C3}" type="presParOf" srcId="{A86B5035-7A6C-46E1-9C99-4C9553F2AF05}" destId="{31882555-46A2-4F35-AB2A-0BEBCFC79D60}" srcOrd="13" destOrd="0" presId="urn:microsoft.com/office/officeart/2005/8/layout/list1"/>
    <dgm:cxn modelId="{8C8A9A49-4CF7-44E4-AFC4-5518DC21ACDB}" type="presParOf" srcId="{A86B5035-7A6C-46E1-9C99-4C9553F2AF05}" destId="{8D2482DD-1B0E-4A2B-BD55-FDD87F017E76}" srcOrd="14" destOrd="0" presId="urn:microsoft.com/office/officeart/2005/8/layout/list1"/>
    <dgm:cxn modelId="{6A7AAE13-5327-432F-B019-E988C98CE24C}" type="presParOf" srcId="{A86B5035-7A6C-46E1-9C99-4C9553F2AF05}" destId="{A81EEA68-2003-4581-B589-2A3BED8B8090}" srcOrd="15" destOrd="0" presId="urn:microsoft.com/office/officeart/2005/8/layout/list1"/>
    <dgm:cxn modelId="{D7F50A42-0AB2-4E0F-AE36-1DF2FA6D60F3}" type="presParOf" srcId="{A86B5035-7A6C-46E1-9C99-4C9553F2AF05}" destId="{7F579C94-9A29-45BC-8277-1799C24D2398}" srcOrd="16" destOrd="0" presId="urn:microsoft.com/office/officeart/2005/8/layout/list1"/>
    <dgm:cxn modelId="{472B9431-F0B6-4916-9AA4-952A8B720255}" type="presParOf" srcId="{7F579C94-9A29-45BC-8277-1799C24D2398}" destId="{28DD7763-6CEC-4AA4-AD7D-F789D9DAD30D}" srcOrd="0" destOrd="0" presId="urn:microsoft.com/office/officeart/2005/8/layout/list1"/>
    <dgm:cxn modelId="{8B20FAA7-1A91-4EE5-9FE8-672FEC6807DF}" type="presParOf" srcId="{7F579C94-9A29-45BC-8277-1799C24D2398}" destId="{B021F2BB-6371-4D24-BBDB-008A4F739364}" srcOrd="1" destOrd="0" presId="urn:microsoft.com/office/officeart/2005/8/layout/list1"/>
    <dgm:cxn modelId="{CEBB6C05-D75E-43DD-B9D6-18CB17C2911E}" type="presParOf" srcId="{A86B5035-7A6C-46E1-9C99-4C9553F2AF05}" destId="{EE855BD6-9B04-4D92-AC00-279C82350E27}" srcOrd="17" destOrd="0" presId="urn:microsoft.com/office/officeart/2005/8/layout/list1"/>
    <dgm:cxn modelId="{272592DE-F889-4838-A82D-4DD4CA6D0E3B}" type="presParOf" srcId="{A86B5035-7A6C-46E1-9C99-4C9553F2AF05}" destId="{C809B7E3-D4D2-4CFB-865B-EC8257D90BF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D2C14D-BA69-48AD-B9D6-E636D78705D8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1FCA187-0DE2-4902-9CC8-257EAF910C23}">
      <dgm:prSet phldrT="[Текст]"/>
      <dgm:spPr/>
      <dgm:t>
        <a:bodyPr/>
        <a:lstStyle/>
        <a:p>
          <a:r>
            <a:rPr lang="ru-RU" b="1" dirty="0" smtClean="0"/>
            <a:t>уважение взрослых к человеческому достоинству детей,…</a:t>
          </a:r>
          <a:endParaRPr lang="ru-RU" b="1" dirty="0"/>
        </a:p>
      </dgm:t>
    </dgm:pt>
    <dgm:pt modelId="{30890BD9-1A06-4412-BF8F-A75EDC548E7D}" type="parTrans" cxnId="{889F5D69-0DFF-4EBB-A026-060D2EA56801}">
      <dgm:prSet/>
      <dgm:spPr/>
      <dgm:t>
        <a:bodyPr/>
        <a:lstStyle/>
        <a:p>
          <a:endParaRPr lang="ru-RU"/>
        </a:p>
      </dgm:t>
    </dgm:pt>
    <dgm:pt modelId="{A920CD61-3AF2-485F-941F-7F9FE8FC2BCD}" type="sibTrans" cxnId="{889F5D69-0DFF-4EBB-A026-060D2EA56801}">
      <dgm:prSet/>
      <dgm:spPr/>
      <dgm:t>
        <a:bodyPr/>
        <a:lstStyle/>
        <a:p>
          <a:endParaRPr lang="ru-RU"/>
        </a:p>
      </dgm:t>
    </dgm:pt>
    <dgm:pt modelId="{433C85CE-7B73-4826-991D-C21BFDA67905}">
      <dgm:prSet phldrT="[Текст]"/>
      <dgm:spPr/>
      <dgm:t>
        <a:bodyPr/>
        <a:lstStyle/>
        <a:p>
          <a:r>
            <a:rPr lang="ru-RU" b="1" dirty="0" smtClean="0"/>
            <a:t>поддержка взрослыми доброжелательного отношения детей друг к другу;</a:t>
          </a:r>
          <a:endParaRPr lang="ru-RU" b="1" dirty="0"/>
        </a:p>
      </dgm:t>
    </dgm:pt>
    <dgm:pt modelId="{F9B2A8E5-A669-42DE-89AD-3F8DF7D89805}" type="parTrans" cxnId="{191A2430-FE67-49D5-825E-390D54E8AE21}">
      <dgm:prSet/>
      <dgm:spPr/>
      <dgm:t>
        <a:bodyPr/>
        <a:lstStyle/>
        <a:p>
          <a:endParaRPr lang="ru-RU"/>
        </a:p>
      </dgm:t>
    </dgm:pt>
    <dgm:pt modelId="{D1B156F9-8D25-4968-8DCD-58E80A8CA8FE}" type="sibTrans" cxnId="{191A2430-FE67-49D5-825E-390D54E8AE21}">
      <dgm:prSet/>
      <dgm:spPr/>
      <dgm:t>
        <a:bodyPr/>
        <a:lstStyle/>
        <a:p>
          <a:endParaRPr lang="ru-RU"/>
        </a:p>
      </dgm:t>
    </dgm:pt>
    <dgm:pt modelId="{D98197F7-EFFA-41A2-8C6C-58859B86251A}">
      <dgm:prSet phldrT="[Текст]"/>
      <dgm:spPr/>
      <dgm:t>
        <a:bodyPr/>
        <a:lstStyle/>
        <a:p>
          <a:r>
            <a:rPr lang="ru-RU" b="1" dirty="0" smtClean="0"/>
            <a:t>поддержка разумной инициативы и самостоятельности детей;</a:t>
          </a:r>
          <a:endParaRPr lang="ru-RU" b="1" dirty="0"/>
        </a:p>
      </dgm:t>
    </dgm:pt>
    <dgm:pt modelId="{4454F1F4-C2D9-4439-A21A-73CD7D7361F0}" type="parTrans" cxnId="{54C0FAFD-623E-41E6-9B8C-1BE40F04EC3D}">
      <dgm:prSet/>
      <dgm:spPr/>
      <dgm:t>
        <a:bodyPr/>
        <a:lstStyle/>
        <a:p>
          <a:endParaRPr lang="ru-RU"/>
        </a:p>
      </dgm:t>
    </dgm:pt>
    <dgm:pt modelId="{E8FEB467-254A-474B-92D6-C4D16235B133}" type="sibTrans" cxnId="{54C0FAFD-623E-41E6-9B8C-1BE40F04EC3D}">
      <dgm:prSet/>
      <dgm:spPr/>
      <dgm:t>
        <a:bodyPr/>
        <a:lstStyle/>
        <a:p>
          <a:endParaRPr lang="ru-RU"/>
        </a:p>
      </dgm:t>
    </dgm:pt>
    <dgm:pt modelId="{0201AE28-501E-4045-8A6D-316AF87040BA}">
      <dgm:prSet/>
      <dgm:spPr/>
      <dgm:t>
        <a:bodyPr/>
        <a:lstStyle/>
        <a:p>
          <a:r>
            <a:rPr lang="ru-RU" b="1" dirty="0" smtClean="0"/>
            <a:t>использование форм и методов работы с детьми, </a:t>
          </a:r>
        </a:p>
        <a:p>
          <a:r>
            <a:rPr lang="ru-RU" b="1" dirty="0" smtClean="0"/>
            <a:t>соответствующих их возрастным и индивидуальным особенностям;</a:t>
          </a:r>
          <a:endParaRPr lang="ru-RU" b="1" dirty="0"/>
        </a:p>
      </dgm:t>
    </dgm:pt>
    <dgm:pt modelId="{6CB7FC5A-CE21-42EC-953F-74E5A1EC079F}" type="parTrans" cxnId="{7811B631-D9AE-4332-A3CD-E98F9B8FAB15}">
      <dgm:prSet/>
      <dgm:spPr/>
      <dgm:t>
        <a:bodyPr/>
        <a:lstStyle/>
        <a:p>
          <a:endParaRPr lang="ru-RU"/>
        </a:p>
      </dgm:t>
    </dgm:pt>
    <dgm:pt modelId="{01CBF5F7-1103-404B-A6FE-F76D3AB03D73}" type="sibTrans" cxnId="{7811B631-D9AE-4332-A3CD-E98F9B8FAB15}">
      <dgm:prSet/>
      <dgm:spPr/>
      <dgm:t>
        <a:bodyPr/>
        <a:lstStyle/>
        <a:p>
          <a:endParaRPr lang="ru-RU"/>
        </a:p>
      </dgm:t>
    </dgm:pt>
    <dgm:pt modelId="{1BB3E0E4-99CD-4BC5-9DCE-26A6D96812F1}">
      <dgm:prSet/>
      <dgm:spPr/>
      <dgm:t>
        <a:bodyPr/>
        <a:lstStyle/>
        <a:p>
          <a:r>
            <a:rPr lang="ru-RU" b="1" dirty="0" smtClean="0"/>
            <a:t>учет интересов и возможностей каждого ребенка,  социальной ситуации его развития;</a:t>
          </a:r>
          <a:endParaRPr lang="ru-RU" b="1" dirty="0"/>
        </a:p>
      </dgm:t>
    </dgm:pt>
    <dgm:pt modelId="{5BD03DE6-B46B-47E9-B2C4-509A8A1B6A27}" type="parTrans" cxnId="{92B49887-B9C6-4418-B15F-7E7525E28445}">
      <dgm:prSet/>
      <dgm:spPr/>
      <dgm:t>
        <a:bodyPr/>
        <a:lstStyle/>
        <a:p>
          <a:endParaRPr lang="ru-RU"/>
        </a:p>
      </dgm:t>
    </dgm:pt>
    <dgm:pt modelId="{94F7D457-E7FA-436D-8D9E-8B438142AB2E}" type="sibTrans" cxnId="{92B49887-B9C6-4418-B15F-7E7525E28445}">
      <dgm:prSet/>
      <dgm:spPr/>
      <dgm:t>
        <a:bodyPr/>
        <a:lstStyle/>
        <a:p>
          <a:endParaRPr lang="ru-RU"/>
        </a:p>
      </dgm:t>
    </dgm:pt>
    <dgm:pt modelId="{A243FBD3-E03B-42AA-B57A-F765AFF9B753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возможность выбора детьми материалов, видов активности, партнеров по деятельности;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060EB064-A2A8-4538-80AB-4CE54AC34A45}" type="parTrans" cxnId="{83355E7B-5BC0-4FC9-A00A-2B18EE4B443B}">
      <dgm:prSet/>
      <dgm:spPr/>
    </dgm:pt>
    <dgm:pt modelId="{C4D27D6A-51C3-4207-9380-AF38C5BC45DC}" type="sibTrans" cxnId="{83355E7B-5BC0-4FC9-A00A-2B18EE4B443B}">
      <dgm:prSet/>
      <dgm:spPr/>
    </dgm:pt>
    <dgm:pt modelId="{309CB019-8652-4661-B757-B7D9E2AA2255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защита детей от всех форм физического и психического насилия; поддержка родителей. 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dirty="0"/>
        </a:p>
      </dgm:t>
    </dgm:pt>
    <dgm:pt modelId="{18B8C498-5121-4882-A61F-1F117068C25A}" type="parTrans" cxnId="{E48B9296-0C19-460F-8D02-8DBFDC063006}">
      <dgm:prSet/>
      <dgm:spPr/>
      <dgm:t>
        <a:bodyPr/>
        <a:lstStyle/>
        <a:p>
          <a:endParaRPr lang="ru-RU"/>
        </a:p>
      </dgm:t>
    </dgm:pt>
    <dgm:pt modelId="{F7C5B0BD-DD26-4D7E-812E-967E18A2C142}" type="sibTrans" cxnId="{E48B9296-0C19-460F-8D02-8DBFDC063006}">
      <dgm:prSet/>
      <dgm:spPr/>
      <dgm:t>
        <a:bodyPr/>
        <a:lstStyle/>
        <a:p>
          <a:endParaRPr lang="ru-RU"/>
        </a:p>
      </dgm:t>
    </dgm:pt>
    <dgm:pt modelId="{8BE74F3C-EA8E-49FB-BFCB-323D33902D58}" type="pres">
      <dgm:prSet presAssocID="{39D2C14D-BA69-48AD-B9D6-E636D78705D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C6D6BA-12C0-437C-A09A-2F33B70324C1}" type="pres">
      <dgm:prSet presAssocID="{F1FCA187-0DE2-4902-9CC8-257EAF910C23}" presName="parentLin" presStyleCnt="0"/>
      <dgm:spPr/>
    </dgm:pt>
    <dgm:pt modelId="{B36C53EA-A030-4925-A561-70F7DEB1C8EC}" type="pres">
      <dgm:prSet presAssocID="{F1FCA187-0DE2-4902-9CC8-257EAF910C23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BFF8CBD7-F7DD-458F-BE36-C5BC47AE0917}" type="pres">
      <dgm:prSet presAssocID="{F1FCA187-0DE2-4902-9CC8-257EAF910C23}" presName="parentText" presStyleLbl="node1" presStyleIdx="0" presStyleCnt="7" custScaleX="1362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02C14-931A-4EAF-88C5-62EA25F93E0E}" type="pres">
      <dgm:prSet presAssocID="{F1FCA187-0DE2-4902-9CC8-257EAF910C23}" presName="negativeSpace" presStyleCnt="0"/>
      <dgm:spPr/>
    </dgm:pt>
    <dgm:pt modelId="{06FC4921-FF16-4441-8571-8F7CF3BBAC1F}" type="pres">
      <dgm:prSet presAssocID="{F1FCA187-0DE2-4902-9CC8-257EAF910C23}" presName="childText" presStyleLbl="conFgAcc1" presStyleIdx="0" presStyleCnt="7">
        <dgm:presLayoutVars>
          <dgm:bulletEnabled val="1"/>
        </dgm:presLayoutVars>
      </dgm:prSet>
      <dgm:spPr/>
    </dgm:pt>
    <dgm:pt modelId="{C539B786-22BB-4DE7-8614-BE2AFAC5D8D2}" type="pres">
      <dgm:prSet presAssocID="{A920CD61-3AF2-485F-941F-7F9FE8FC2BCD}" presName="spaceBetweenRectangles" presStyleCnt="0"/>
      <dgm:spPr/>
    </dgm:pt>
    <dgm:pt modelId="{C6681435-6A76-4B52-99E7-39290F4F9AAC}" type="pres">
      <dgm:prSet presAssocID="{0201AE28-501E-4045-8A6D-316AF87040BA}" presName="parentLin" presStyleCnt="0"/>
      <dgm:spPr/>
    </dgm:pt>
    <dgm:pt modelId="{8D856D0B-F8E4-4B8C-AD35-37E6BB70510C}" type="pres">
      <dgm:prSet presAssocID="{0201AE28-501E-4045-8A6D-316AF87040BA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89B6598D-4476-4C2F-9D95-16C57750E60C}" type="pres">
      <dgm:prSet presAssocID="{0201AE28-501E-4045-8A6D-316AF87040BA}" presName="parentText" presStyleLbl="node1" presStyleIdx="1" presStyleCnt="7" custScaleX="141171" custScaleY="1480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A4B18-A6B8-4D50-9548-B7BDA7411A78}" type="pres">
      <dgm:prSet presAssocID="{0201AE28-501E-4045-8A6D-316AF87040BA}" presName="negativeSpace" presStyleCnt="0"/>
      <dgm:spPr/>
    </dgm:pt>
    <dgm:pt modelId="{5F14F10E-6589-40C0-BC93-896C714F3F00}" type="pres">
      <dgm:prSet presAssocID="{0201AE28-501E-4045-8A6D-316AF87040BA}" presName="childText" presStyleLbl="conFgAcc1" presStyleIdx="1" presStyleCnt="7">
        <dgm:presLayoutVars>
          <dgm:bulletEnabled val="1"/>
        </dgm:presLayoutVars>
      </dgm:prSet>
      <dgm:spPr/>
    </dgm:pt>
    <dgm:pt modelId="{8000C6AA-5528-41E8-8C4E-1973D01D7C58}" type="pres">
      <dgm:prSet presAssocID="{01CBF5F7-1103-404B-A6FE-F76D3AB03D73}" presName="spaceBetweenRectangles" presStyleCnt="0"/>
      <dgm:spPr/>
    </dgm:pt>
    <dgm:pt modelId="{258204B7-2970-4AA3-B64A-AC0EA0B64A73}" type="pres">
      <dgm:prSet presAssocID="{1BB3E0E4-99CD-4BC5-9DCE-26A6D96812F1}" presName="parentLin" presStyleCnt="0"/>
      <dgm:spPr/>
    </dgm:pt>
    <dgm:pt modelId="{C1DE754B-2F88-4BDF-AFAC-D5F187CAA02E}" type="pres">
      <dgm:prSet presAssocID="{1BB3E0E4-99CD-4BC5-9DCE-26A6D96812F1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D9316780-6CD0-447B-9D9D-A96AC3CB565E}" type="pres">
      <dgm:prSet presAssocID="{1BB3E0E4-99CD-4BC5-9DCE-26A6D96812F1}" presName="parentText" presStyleLbl="node1" presStyleIdx="2" presStyleCnt="7" custScaleX="1411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CD4C7-66BB-45AE-B36C-3A807537CD6B}" type="pres">
      <dgm:prSet presAssocID="{1BB3E0E4-99CD-4BC5-9DCE-26A6D96812F1}" presName="negativeSpace" presStyleCnt="0"/>
      <dgm:spPr/>
    </dgm:pt>
    <dgm:pt modelId="{74B7864C-7CC7-4ABB-82DF-90FA8F1520C3}" type="pres">
      <dgm:prSet presAssocID="{1BB3E0E4-99CD-4BC5-9DCE-26A6D96812F1}" presName="childText" presStyleLbl="conFgAcc1" presStyleIdx="2" presStyleCnt="7">
        <dgm:presLayoutVars>
          <dgm:bulletEnabled val="1"/>
        </dgm:presLayoutVars>
      </dgm:prSet>
      <dgm:spPr/>
    </dgm:pt>
    <dgm:pt modelId="{F41841C1-06D1-480E-91C4-6C6B3A4CCC22}" type="pres">
      <dgm:prSet presAssocID="{94F7D457-E7FA-436D-8D9E-8B438142AB2E}" presName="spaceBetweenRectangles" presStyleCnt="0"/>
      <dgm:spPr/>
    </dgm:pt>
    <dgm:pt modelId="{B7A519E1-BE55-453B-8F26-39213A5072C2}" type="pres">
      <dgm:prSet presAssocID="{433C85CE-7B73-4826-991D-C21BFDA67905}" presName="parentLin" presStyleCnt="0"/>
      <dgm:spPr/>
    </dgm:pt>
    <dgm:pt modelId="{0956D4E0-CC6D-411D-84B0-5A9F30834655}" type="pres">
      <dgm:prSet presAssocID="{433C85CE-7B73-4826-991D-C21BFDA67905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56071EF6-B40D-44B9-8DCA-CB32E9A49E6D}" type="pres">
      <dgm:prSet presAssocID="{433C85CE-7B73-4826-991D-C21BFDA67905}" presName="parentText" presStyleLbl="node1" presStyleIdx="3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53A3F-8FE6-4B3A-A017-73D65229D099}" type="pres">
      <dgm:prSet presAssocID="{433C85CE-7B73-4826-991D-C21BFDA67905}" presName="negativeSpace" presStyleCnt="0"/>
      <dgm:spPr/>
    </dgm:pt>
    <dgm:pt modelId="{6C3DFA28-708B-410C-BC1B-2486B78A119D}" type="pres">
      <dgm:prSet presAssocID="{433C85CE-7B73-4826-991D-C21BFDA67905}" presName="childText" presStyleLbl="conFgAcc1" presStyleIdx="3" presStyleCnt="7">
        <dgm:presLayoutVars>
          <dgm:bulletEnabled val="1"/>
        </dgm:presLayoutVars>
      </dgm:prSet>
      <dgm:spPr/>
    </dgm:pt>
    <dgm:pt modelId="{EE94BFEF-D9B8-4472-BC06-F67A67C28C38}" type="pres">
      <dgm:prSet presAssocID="{D1B156F9-8D25-4968-8DCD-58E80A8CA8FE}" presName="spaceBetweenRectangles" presStyleCnt="0"/>
      <dgm:spPr/>
    </dgm:pt>
    <dgm:pt modelId="{38904E51-44F5-44AA-92A3-72F615F28C79}" type="pres">
      <dgm:prSet presAssocID="{D98197F7-EFFA-41A2-8C6C-58859B86251A}" presName="parentLin" presStyleCnt="0"/>
      <dgm:spPr/>
    </dgm:pt>
    <dgm:pt modelId="{C1900959-89DB-4BFB-8FD7-B30225218A0B}" type="pres">
      <dgm:prSet presAssocID="{D98197F7-EFFA-41A2-8C6C-58859B86251A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BDCCC716-039B-446A-BD5B-025B0732B4FE}" type="pres">
      <dgm:prSet presAssocID="{D98197F7-EFFA-41A2-8C6C-58859B86251A}" presName="parentText" presStyleLbl="node1" presStyleIdx="4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74C67-6BCD-49AF-B4BF-FF2D24EC774D}" type="pres">
      <dgm:prSet presAssocID="{D98197F7-EFFA-41A2-8C6C-58859B86251A}" presName="negativeSpace" presStyleCnt="0"/>
      <dgm:spPr/>
    </dgm:pt>
    <dgm:pt modelId="{30ABF935-E530-46CD-BE88-F7DB85598621}" type="pres">
      <dgm:prSet presAssocID="{D98197F7-EFFA-41A2-8C6C-58859B86251A}" presName="childText" presStyleLbl="conFgAcc1" presStyleIdx="4" presStyleCnt="7">
        <dgm:presLayoutVars>
          <dgm:bulletEnabled val="1"/>
        </dgm:presLayoutVars>
      </dgm:prSet>
      <dgm:spPr/>
    </dgm:pt>
    <dgm:pt modelId="{9EA8F613-CC0B-4EAD-A458-F5B67A796A87}" type="pres">
      <dgm:prSet presAssocID="{E8FEB467-254A-474B-92D6-C4D16235B133}" presName="spaceBetweenRectangles" presStyleCnt="0"/>
      <dgm:spPr/>
    </dgm:pt>
    <dgm:pt modelId="{207F9286-4A3F-4C04-A938-B83D799FB8A6}" type="pres">
      <dgm:prSet presAssocID="{A243FBD3-E03B-42AA-B57A-F765AFF9B753}" presName="parentLin" presStyleCnt="0"/>
      <dgm:spPr/>
    </dgm:pt>
    <dgm:pt modelId="{56996BE3-CF37-4D28-96B8-918BB80C5814}" type="pres">
      <dgm:prSet presAssocID="{A243FBD3-E03B-42AA-B57A-F765AFF9B753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E2473288-DB32-491B-B250-CAFC2267385D}" type="pres">
      <dgm:prSet presAssocID="{A243FBD3-E03B-42AA-B57A-F765AFF9B753}" presName="parentText" presStyleLbl="node1" presStyleIdx="5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7E1792-686F-4628-9C4A-E78A642EBEEB}" type="pres">
      <dgm:prSet presAssocID="{A243FBD3-E03B-42AA-B57A-F765AFF9B753}" presName="negativeSpace" presStyleCnt="0"/>
      <dgm:spPr/>
    </dgm:pt>
    <dgm:pt modelId="{B889C9E0-65C0-4A6C-AF25-34F994BFF31B}" type="pres">
      <dgm:prSet presAssocID="{A243FBD3-E03B-42AA-B57A-F765AFF9B753}" presName="childText" presStyleLbl="conFgAcc1" presStyleIdx="5" presStyleCnt="7">
        <dgm:presLayoutVars>
          <dgm:bulletEnabled val="1"/>
        </dgm:presLayoutVars>
      </dgm:prSet>
      <dgm:spPr/>
    </dgm:pt>
    <dgm:pt modelId="{6E777346-147B-40F1-97E9-1662F2436DB0}" type="pres">
      <dgm:prSet presAssocID="{C4D27D6A-51C3-4207-9380-AF38C5BC45DC}" presName="spaceBetweenRectangles" presStyleCnt="0"/>
      <dgm:spPr/>
    </dgm:pt>
    <dgm:pt modelId="{7A444D66-3DD3-43F2-B754-3C01520E0462}" type="pres">
      <dgm:prSet presAssocID="{309CB019-8652-4661-B757-B7D9E2AA2255}" presName="parentLin" presStyleCnt="0"/>
      <dgm:spPr/>
    </dgm:pt>
    <dgm:pt modelId="{4B7850EE-BFA2-4DBB-8D5A-D9679E7EA94D}" type="pres">
      <dgm:prSet presAssocID="{309CB019-8652-4661-B757-B7D9E2AA2255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07DE4D45-CDC7-4D76-A166-95A8AB78B8B0}" type="pres">
      <dgm:prSet presAssocID="{309CB019-8652-4661-B757-B7D9E2AA2255}" presName="parentText" presStyleLbl="node1" presStyleIdx="6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64203-DBD1-40FA-88EA-72ED0981E00B}" type="pres">
      <dgm:prSet presAssocID="{309CB019-8652-4661-B757-B7D9E2AA2255}" presName="negativeSpace" presStyleCnt="0"/>
      <dgm:spPr/>
    </dgm:pt>
    <dgm:pt modelId="{C4B02101-8F74-40C2-92BD-7D1D0DEDBA4C}" type="pres">
      <dgm:prSet presAssocID="{309CB019-8652-4661-B757-B7D9E2AA2255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050F4401-7E37-4667-9AD1-28E4D440E53D}" type="presOf" srcId="{433C85CE-7B73-4826-991D-C21BFDA67905}" destId="{56071EF6-B40D-44B9-8DCA-CB32E9A49E6D}" srcOrd="1" destOrd="0" presId="urn:microsoft.com/office/officeart/2005/8/layout/list1"/>
    <dgm:cxn modelId="{A6728BA7-FBFF-44BE-A629-21A910A01084}" type="presOf" srcId="{F1FCA187-0DE2-4902-9CC8-257EAF910C23}" destId="{B36C53EA-A030-4925-A561-70F7DEB1C8EC}" srcOrd="0" destOrd="0" presId="urn:microsoft.com/office/officeart/2005/8/layout/list1"/>
    <dgm:cxn modelId="{83355E7B-5BC0-4FC9-A00A-2B18EE4B443B}" srcId="{39D2C14D-BA69-48AD-B9D6-E636D78705D8}" destId="{A243FBD3-E03B-42AA-B57A-F765AFF9B753}" srcOrd="5" destOrd="0" parTransId="{060EB064-A2A8-4538-80AB-4CE54AC34A45}" sibTransId="{C4D27D6A-51C3-4207-9380-AF38C5BC45DC}"/>
    <dgm:cxn modelId="{889F5D69-0DFF-4EBB-A026-060D2EA56801}" srcId="{39D2C14D-BA69-48AD-B9D6-E636D78705D8}" destId="{F1FCA187-0DE2-4902-9CC8-257EAF910C23}" srcOrd="0" destOrd="0" parTransId="{30890BD9-1A06-4412-BF8F-A75EDC548E7D}" sibTransId="{A920CD61-3AF2-485F-941F-7F9FE8FC2BCD}"/>
    <dgm:cxn modelId="{4B4713D2-8D68-422D-A4F9-1847A3E0A724}" type="presOf" srcId="{0201AE28-501E-4045-8A6D-316AF87040BA}" destId="{89B6598D-4476-4C2F-9D95-16C57750E60C}" srcOrd="1" destOrd="0" presId="urn:microsoft.com/office/officeart/2005/8/layout/list1"/>
    <dgm:cxn modelId="{416404F2-2DFA-4CD3-AEBE-3FC1EFA154B1}" type="presOf" srcId="{0201AE28-501E-4045-8A6D-316AF87040BA}" destId="{8D856D0B-F8E4-4B8C-AD35-37E6BB70510C}" srcOrd="0" destOrd="0" presId="urn:microsoft.com/office/officeart/2005/8/layout/list1"/>
    <dgm:cxn modelId="{56596B18-6DCB-4FE2-8BC9-E6463EBEA839}" type="presOf" srcId="{F1FCA187-0DE2-4902-9CC8-257EAF910C23}" destId="{BFF8CBD7-F7DD-458F-BE36-C5BC47AE0917}" srcOrd="1" destOrd="0" presId="urn:microsoft.com/office/officeart/2005/8/layout/list1"/>
    <dgm:cxn modelId="{AC903E07-A9B2-4246-B65D-44C1E29E3DB1}" type="presOf" srcId="{A243FBD3-E03B-42AA-B57A-F765AFF9B753}" destId="{E2473288-DB32-491B-B250-CAFC2267385D}" srcOrd="1" destOrd="0" presId="urn:microsoft.com/office/officeart/2005/8/layout/list1"/>
    <dgm:cxn modelId="{CCA82A4A-3036-4438-A7E8-1859FAD16E78}" type="presOf" srcId="{A243FBD3-E03B-42AA-B57A-F765AFF9B753}" destId="{56996BE3-CF37-4D28-96B8-918BB80C5814}" srcOrd="0" destOrd="0" presId="urn:microsoft.com/office/officeart/2005/8/layout/list1"/>
    <dgm:cxn modelId="{F7223B40-A603-4170-933D-D113A27CDB39}" type="presOf" srcId="{1BB3E0E4-99CD-4BC5-9DCE-26A6D96812F1}" destId="{D9316780-6CD0-447B-9D9D-A96AC3CB565E}" srcOrd="1" destOrd="0" presId="urn:microsoft.com/office/officeart/2005/8/layout/list1"/>
    <dgm:cxn modelId="{AD5C0D39-328E-428C-B902-893AA023A607}" type="presOf" srcId="{1BB3E0E4-99CD-4BC5-9DCE-26A6D96812F1}" destId="{C1DE754B-2F88-4BDF-AFAC-D5F187CAA02E}" srcOrd="0" destOrd="0" presId="urn:microsoft.com/office/officeart/2005/8/layout/list1"/>
    <dgm:cxn modelId="{191A2430-FE67-49D5-825E-390D54E8AE21}" srcId="{39D2C14D-BA69-48AD-B9D6-E636D78705D8}" destId="{433C85CE-7B73-4826-991D-C21BFDA67905}" srcOrd="3" destOrd="0" parTransId="{F9B2A8E5-A669-42DE-89AD-3F8DF7D89805}" sibTransId="{D1B156F9-8D25-4968-8DCD-58E80A8CA8FE}"/>
    <dgm:cxn modelId="{5FB48E8E-44CD-44B1-B69D-A3B537F106AC}" type="presOf" srcId="{309CB019-8652-4661-B757-B7D9E2AA2255}" destId="{07DE4D45-CDC7-4D76-A166-95A8AB78B8B0}" srcOrd="1" destOrd="0" presId="urn:microsoft.com/office/officeart/2005/8/layout/list1"/>
    <dgm:cxn modelId="{E48B9296-0C19-460F-8D02-8DBFDC063006}" srcId="{39D2C14D-BA69-48AD-B9D6-E636D78705D8}" destId="{309CB019-8652-4661-B757-B7D9E2AA2255}" srcOrd="6" destOrd="0" parTransId="{18B8C498-5121-4882-A61F-1F117068C25A}" sibTransId="{F7C5B0BD-DD26-4D7E-812E-967E18A2C142}"/>
    <dgm:cxn modelId="{2BF70F09-62F9-444F-8F89-8AF07376EFEB}" type="presOf" srcId="{433C85CE-7B73-4826-991D-C21BFDA67905}" destId="{0956D4E0-CC6D-411D-84B0-5A9F30834655}" srcOrd="0" destOrd="0" presId="urn:microsoft.com/office/officeart/2005/8/layout/list1"/>
    <dgm:cxn modelId="{54C0FAFD-623E-41E6-9B8C-1BE40F04EC3D}" srcId="{39D2C14D-BA69-48AD-B9D6-E636D78705D8}" destId="{D98197F7-EFFA-41A2-8C6C-58859B86251A}" srcOrd="4" destOrd="0" parTransId="{4454F1F4-C2D9-4439-A21A-73CD7D7361F0}" sibTransId="{E8FEB467-254A-474B-92D6-C4D16235B133}"/>
    <dgm:cxn modelId="{7811B631-D9AE-4332-A3CD-E98F9B8FAB15}" srcId="{39D2C14D-BA69-48AD-B9D6-E636D78705D8}" destId="{0201AE28-501E-4045-8A6D-316AF87040BA}" srcOrd="1" destOrd="0" parTransId="{6CB7FC5A-CE21-42EC-953F-74E5A1EC079F}" sibTransId="{01CBF5F7-1103-404B-A6FE-F76D3AB03D73}"/>
    <dgm:cxn modelId="{66EBECB4-6411-4D64-990D-08D4FA20A809}" type="presOf" srcId="{309CB019-8652-4661-B757-B7D9E2AA2255}" destId="{4B7850EE-BFA2-4DBB-8D5A-D9679E7EA94D}" srcOrd="0" destOrd="0" presId="urn:microsoft.com/office/officeart/2005/8/layout/list1"/>
    <dgm:cxn modelId="{592BC58A-6A87-4343-BB79-8F8901D5DD4E}" type="presOf" srcId="{D98197F7-EFFA-41A2-8C6C-58859B86251A}" destId="{BDCCC716-039B-446A-BD5B-025B0732B4FE}" srcOrd="1" destOrd="0" presId="urn:microsoft.com/office/officeart/2005/8/layout/list1"/>
    <dgm:cxn modelId="{0D369EC2-99D4-4F3E-A05A-2D622C2B8897}" type="presOf" srcId="{39D2C14D-BA69-48AD-B9D6-E636D78705D8}" destId="{8BE74F3C-EA8E-49FB-BFCB-323D33902D58}" srcOrd="0" destOrd="0" presId="urn:microsoft.com/office/officeart/2005/8/layout/list1"/>
    <dgm:cxn modelId="{92B49887-B9C6-4418-B15F-7E7525E28445}" srcId="{39D2C14D-BA69-48AD-B9D6-E636D78705D8}" destId="{1BB3E0E4-99CD-4BC5-9DCE-26A6D96812F1}" srcOrd="2" destOrd="0" parTransId="{5BD03DE6-B46B-47E9-B2C4-509A8A1B6A27}" sibTransId="{94F7D457-E7FA-436D-8D9E-8B438142AB2E}"/>
    <dgm:cxn modelId="{47FEA95D-9451-4101-88A5-3D8DE34049FF}" type="presOf" srcId="{D98197F7-EFFA-41A2-8C6C-58859B86251A}" destId="{C1900959-89DB-4BFB-8FD7-B30225218A0B}" srcOrd="0" destOrd="0" presId="urn:microsoft.com/office/officeart/2005/8/layout/list1"/>
    <dgm:cxn modelId="{2F6E2878-488D-406F-B3B9-93A27B21B4E7}" type="presParOf" srcId="{8BE74F3C-EA8E-49FB-BFCB-323D33902D58}" destId="{69C6D6BA-12C0-437C-A09A-2F33B70324C1}" srcOrd="0" destOrd="0" presId="urn:microsoft.com/office/officeart/2005/8/layout/list1"/>
    <dgm:cxn modelId="{9C6FD41A-0E5C-4A56-973C-546E81A4A293}" type="presParOf" srcId="{69C6D6BA-12C0-437C-A09A-2F33B70324C1}" destId="{B36C53EA-A030-4925-A561-70F7DEB1C8EC}" srcOrd="0" destOrd="0" presId="urn:microsoft.com/office/officeart/2005/8/layout/list1"/>
    <dgm:cxn modelId="{154EB732-578C-40F7-A7DB-38B3B7109F8A}" type="presParOf" srcId="{69C6D6BA-12C0-437C-A09A-2F33B70324C1}" destId="{BFF8CBD7-F7DD-458F-BE36-C5BC47AE0917}" srcOrd="1" destOrd="0" presId="urn:microsoft.com/office/officeart/2005/8/layout/list1"/>
    <dgm:cxn modelId="{A64B47C6-A5AC-4078-A1DE-476B5EEEE63D}" type="presParOf" srcId="{8BE74F3C-EA8E-49FB-BFCB-323D33902D58}" destId="{BCC02C14-931A-4EAF-88C5-62EA25F93E0E}" srcOrd="1" destOrd="0" presId="urn:microsoft.com/office/officeart/2005/8/layout/list1"/>
    <dgm:cxn modelId="{6BFD025A-F240-4ED4-B001-02F1ADCCBC14}" type="presParOf" srcId="{8BE74F3C-EA8E-49FB-BFCB-323D33902D58}" destId="{06FC4921-FF16-4441-8571-8F7CF3BBAC1F}" srcOrd="2" destOrd="0" presId="urn:microsoft.com/office/officeart/2005/8/layout/list1"/>
    <dgm:cxn modelId="{CE02284A-FA0A-4D69-A289-BE39667F9441}" type="presParOf" srcId="{8BE74F3C-EA8E-49FB-BFCB-323D33902D58}" destId="{C539B786-22BB-4DE7-8614-BE2AFAC5D8D2}" srcOrd="3" destOrd="0" presId="urn:microsoft.com/office/officeart/2005/8/layout/list1"/>
    <dgm:cxn modelId="{9600BEBF-567D-4B6C-8E6A-73FF83B8F313}" type="presParOf" srcId="{8BE74F3C-EA8E-49FB-BFCB-323D33902D58}" destId="{C6681435-6A76-4B52-99E7-39290F4F9AAC}" srcOrd="4" destOrd="0" presId="urn:microsoft.com/office/officeart/2005/8/layout/list1"/>
    <dgm:cxn modelId="{9D1FEA71-B1F8-41AA-B045-DE0682E1BFDD}" type="presParOf" srcId="{C6681435-6A76-4B52-99E7-39290F4F9AAC}" destId="{8D856D0B-F8E4-4B8C-AD35-37E6BB70510C}" srcOrd="0" destOrd="0" presId="urn:microsoft.com/office/officeart/2005/8/layout/list1"/>
    <dgm:cxn modelId="{9F3FB0D2-BDCB-455E-BF95-52FF292F8E15}" type="presParOf" srcId="{C6681435-6A76-4B52-99E7-39290F4F9AAC}" destId="{89B6598D-4476-4C2F-9D95-16C57750E60C}" srcOrd="1" destOrd="0" presId="urn:microsoft.com/office/officeart/2005/8/layout/list1"/>
    <dgm:cxn modelId="{AA50E3B4-1309-4EF4-9015-83650B0E6B07}" type="presParOf" srcId="{8BE74F3C-EA8E-49FB-BFCB-323D33902D58}" destId="{D5FA4B18-A6B8-4D50-9548-B7BDA7411A78}" srcOrd="5" destOrd="0" presId="urn:microsoft.com/office/officeart/2005/8/layout/list1"/>
    <dgm:cxn modelId="{BFCF9E58-34CB-46A7-80E3-1D3269369C7F}" type="presParOf" srcId="{8BE74F3C-EA8E-49FB-BFCB-323D33902D58}" destId="{5F14F10E-6589-40C0-BC93-896C714F3F00}" srcOrd="6" destOrd="0" presId="urn:microsoft.com/office/officeart/2005/8/layout/list1"/>
    <dgm:cxn modelId="{97D7070A-15D3-4A69-9CB8-21F62E1AE24A}" type="presParOf" srcId="{8BE74F3C-EA8E-49FB-BFCB-323D33902D58}" destId="{8000C6AA-5528-41E8-8C4E-1973D01D7C58}" srcOrd="7" destOrd="0" presId="urn:microsoft.com/office/officeart/2005/8/layout/list1"/>
    <dgm:cxn modelId="{0F7B3EE6-22DC-4738-B445-9B6471A5251E}" type="presParOf" srcId="{8BE74F3C-EA8E-49FB-BFCB-323D33902D58}" destId="{258204B7-2970-4AA3-B64A-AC0EA0B64A73}" srcOrd="8" destOrd="0" presId="urn:microsoft.com/office/officeart/2005/8/layout/list1"/>
    <dgm:cxn modelId="{52EF6B1B-1F5F-4798-AF59-F1BDADC0409D}" type="presParOf" srcId="{258204B7-2970-4AA3-B64A-AC0EA0B64A73}" destId="{C1DE754B-2F88-4BDF-AFAC-D5F187CAA02E}" srcOrd="0" destOrd="0" presId="urn:microsoft.com/office/officeart/2005/8/layout/list1"/>
    <dgm:cxn modelId="{A795B996-129C-457D-B0B4-6811F5380053}" type="presParOf" srcId="{258204B7-2970-4AA3-B64A-AC0EA0B64A73}" destId="{D9316780-6CD0-447B-9D9D-A96AC3CB565E}" srcOrd="1" destOrd="0" presId="urn:microsoft.com/office/officeart/2005/8/layout/list1"/>
    <dgm:cxn modelId="{5AE85292-2C01-42DF-B200-42AD6D02507B}" type="presParOf" srcId="{8BE74F3C-EA8E-49FB-BFCB-323D33902D58}" destId="{2E4CD4C7-66BB-45AE-B36C-3A807537CD6B}" srcOrd="9" destOrd="0" presId="urn:microsoft.com/office/officeart/2005/8/layout/list1"/>
    <dgm:cxn modelId="{0728CDEB-ECC1-4649-98C8-FEA23AD84FA0}" type="presParOf" srcId="{8BE74F3C-EA8E-49FB-BFCB-323D33902D58}" destId="{74B7864C-7CC7-4ABB-82DF-90FA8F1520C3}" srcOrd="10" destOrd="0" presId="urn:microsoft.com/office/officeart/2005/8/layout/list1"/>
    <dgm:cxn modelId="{A63E95DE-2E64-47BF-BDFB-C6D9A21B8D85}" type="presParOf" srcId="{8BE74F3C-EA8E-49FB-BFCB-323D33902D58}" destId="{F41841C1-06D1-480E-91C4-6C6B3A4CCC22}" srcOrd="11" destOrd="0" presId="urn:microsoft.com/office/officeart/2005/8/layout/list1"/>
    <dgm:cxn modelId="{970C3030-1B8A-46D7-818B-2DB142B84638}" type="presParOf" srcId="{8BE74F3C-EA8E-49FB-BFCB-323D33902D58}" destId="{B7A519E1-BE55-453B-8F26-39213A5072C2}" srcOrd="12" destOrd="0" presId="urn:microsoft.com/office/officeart/2005/8/layout/list1"/>
    <dgm:cxn modelId="{65764E51-6820-4447-9979-A26174B348B9}" type="presParOf" srcId="{B7A519E1-BE55-453B-8F26-39213A5072C2}" destId="{0956D4E0-CC6D-411D-84B0-5A9F30834655}" srcOrd="0" destOrd="0" presId="urn:microsoft.com/office/officeart/2005/8/layout/list1"/>
    <dgm:cxn modelId="{D4C48DE6-30B9-4C1B-803D-2C2FE011DDA7}" type="presParOf" srcId="{B7A519E1-BE55-453B-8F26-39213A5072C2}" destId="{56071EF6-B40D-44B9-8DCA-CB32E9A49E6D}" srcOrd="1" destOrd="0" presId="urn:microsoft.com/office/officeart/2005/8/layout/list1"/>
    <dgm:cxn modelId="{5738C03A-72B8-4E63-94B2-ADF2BDCC6B31}" type="presParOf" srcId="{8BE74F3C-EA8E-49FB-BFCB-323D33902D58}" destId="{31153A3F-8FE6-4B3A-A017-73D65229D099}" srcOrd="13" destOrd="0" presId="urn:microsoft.com/office/officeart/2005/8/layout/list1"/>
    <dgm:cxn modelId="{6C6F4F2B-2623-475C-BD16-3477FD722851}" type="presParOf" srcId="{8BE74F3C-EA8E-49FB-BFCB-323D33902D58}" destId="{6C3DFA28-708B-410C-BC1B-2486B78A119D}" srcOrd="14" destOrd="0" presId="urn:microsoft.com/office/officeart/2005/8/layout/list1"/>
    <dgm:cxn modelId="{513E357B-ED3A-46B5-BBB1-F5D1B0643105}" type="presParOf" srcId="{8BE74F3C-EA8E-49FB-BFCB-323D33902D58}" destId="{EE94BFEF-D9B8-4472-BC06-F67A67C28C38}" srcOrd="15" destOrd="0" presId="urn:microsoft.com/office/officeart/2005/8/layout/list1"/>
    <dgm:cxn modelId="{1D3D8702-F85E-4052-8B5B-2478FA873639}" type="presParOf" srcId="{8BE74F3C-EA8E-49FB-BFCB-323D33902D58}" destId="{38904E51-44F5-44AA-92A3-72F615F28C79}" srcOrd="16" destOrd="0" presId="urn:microsoft.com/office/officeart/2005/8/layout/list1"/>
    <dgm:cxn modelId="{17E953BC-7B21-4FEC-B7DC-00DE873E1888}" type="presParOf" srcId="{38904E51-44F5-44AA-92A3-72F615F28C79}" destId="{C1900959-89DB-4BFB-8FD7-B30225218A0B}" srcOrd="0" destOrd="0" presId="urn:microsoft.com/office/officeart/2005/8/layout/list1"/>
    <dgm:cxn modelId="{3B2E5011-CC0C-40D2-86E9-1CA26C1ABA47}" type="presParOf" srcId="{38904E51-44F5-44AA-92A3-72F615F28C79}" destId="{BDCCC716-039B-446A-BD5B-025B0732B4FE}" srcOrd="1" destOrd="0" presId="urn:microsoft.com/office/officeart/2005/8/layout/list1"/>
    <dgm:cxn modelId="{5FD847C2-305A-407C-A0FE-86AF98EF3B90}" type="presParOf" srcId="{8BE74F3C-EA8E-49FB-BFCB-323D33902D58}" destId="{1D574C67-6BCD-49AF-B4BF-FF2D24EC774D}" srcOrd="17" destOrd="0" presId="urn:microsoft.com/office/officeart/2005/8/layout/list1"/>
    <dgm:cxn modelId="{1EB31048-051A-4A23-97D4-8EAAE5937873}" type="presParOf" srcId="{8BE74F3C-EA8E-49FB-BFCB-323D33902D58}" destId="{30ABF935-E530-46CD-BE88-F7DB85598621}" srcOrd="18" destOrd="0" presId="urn:microsoft.com/office/officeart/2005/8/layout/list1"/>
    <dgm:cxn modelId="{C43E2C05-408C-4C4A-9979-F2233C2D631C}" type="presParOf" srcId="{8BE74F3C-EA8E-49FB-BFCB-323D33902D58}" destId="{9EA8F613-CC0B-4EAD-A458-F5B67A796A87}" srcOrd="19" destOrd="0" presId="urn:microsoft.com/office/officeart/2005/8/layout/list1"/>
    <dgm:cxn modelId="{D5F645F0-773E-4910-A32C-461A934EF37E}" type="presParOf" srcId="{8BE74F3C-EA8E-49FB-BFCB-323D33902D58}" destId="{207F9286-4A3F-4C04-A938-B83D799FB8A6}" srcOrd="20" destOrd="0" presId="urn:microsoft.com/office/officeart/2005/8/layout/list1"/>
    <dgm:cxn modelId="{8C718F45-43A3-4A1B-BEA7-987C12CBEE75}" type="presParOf" srcId="{207F9286-4A3F-4C04-A938-B83D799FB8A6}" destId="{56996BE3-CF37-4D28-96B8-918BB80C5814}" srcOrd="0" destOrd="0" presId="urn:microsoft.com/office/officeart/2005/8/layout/list1"/>
    <dgm:cxn modelId="{27C0FF96-86F4-4E34-A57B-4F1F76469BED}" type="presParOf" srcId="{207F9286-4A3F-4C04-A938-B83D799FB8A6}" destId="{E2473288-DB32-491B-B250-CAFC2267385D}" srcOrd="1" destOrd="0" presId="urn:microsoft.com/office/officeart/2005/8/layout/list1"/>
    <dgm:cxn modelId="{911C1C02-1E93-42C0-9796-C08EDA6B666F}" type="presParOf" srcId="{8BE74F3C-EA8E-49FB-BFCB-323D33902D58}" destId="{447E1792-686F-4628-9C4A-E78A642EBEEB}" srcOrd="21" destOrd="0" presId="urn:microsoft.com/office/officeart/2005/8/layout/list1"/>
    <dgm:cxn modelId="{5EFA3BAB-957E-4094-A22D-D8D141025EB7}" type="presParOf" srcId="{8BE74F3C-EA8E-49FB-BFCB-323D33902D58}" destId="{B889C9E0-65C0-4A6C-AF25-34F994BFF31B}" srcOrd="22" destOrd="0" presId="urn:microsoft.com/office/officeart/2005/8/layout/list1"/>
    <dgm:cxn modelId="{41C5433F-249A-4521-AC0F-AA1E33B4EBC9}" type="presParOf" srcId="{8BE74F3C-EA8E-49FB-BFCB-323D33902D58}" destId="{6E777346-147B-40F1-97E9-1662F2436DB0}" srcOrd="23" destOrd="0" presId="urn:microsoft.com/office/officeart/2005/8/layout/list1"/>
    <dgm:cxn modelId="{5B76562D-98F4-488F-806F-3D919E0639DB}" type="presParOf" srcId="{8BE74F3C-EA8E-49FB-BFCB-323D33902D58}" destId="{7A444D66-3DD3-43F2-B754-3C01520E0462}" srcOrd="24" destOrd="0" presId="urn:microsoft.com/office/officeart/2005/8/layout/list1"/>
    <dgm:cxn modelId="{EF5A53CC-DDE5-4596-BA1E-D69943E2F241}" type="presParOf" srcId="{7A444D66-3DD3-43F2-B754-3C01520E0462}" destId="{4B7850EE-BFA2-4DBB-8D5A-D9679E7EA94D}" srcOrd="0" destOrd="0" presId="urn:microsoft.com/office/officeart/2005/8/layout/list1"/>
    <dgm:cxn modelId="{4AA1F2EF-43D9-4DFC-875B-551073C08044}" type="presParOf" srcId="{7A444D66-3DD3-43F2-B754-3C01520E0462}" destId="{07DE4D45-CDC7-4D76-A166-95A8AB78B8B0}" srcOrd="1" destOrd="0" presId="urn:microsoft.com/office/officeart/2005/8/layout/list1"/>
    <dgm:cxn modelId="{7EA2CEEC-3F96-4385-906B-7175DE7EF521}" type="presParOf" srcId="{8BE74F3C-EA8E-49FB-BFCB-323D33902D58}" destId="{FD764203-DBD1-40FA-88EA-72ED0981E00B}" srcOrd="25" destOrd="0" presId="urn:microsoft.com/office/officeart/2005/8/layout/list1"/>
    <dgm:cxn modelId="{8A442DCB-7DCF-4F48-B663-4AF9C53F15E3}" type="presParOf" srcId="{8BE74F3C-EA8E-49FB-BFCB-323D33902D58}" destId="{C4B02101-8F74-40C2-92BD-7D1D0DEDBA4C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496F7BC-16C5-401D-B637-15C252DA462E}" type="doc">
      <dgm:prSet loTypeId="urn:microsoft.com/office/officeart/2005/8/layout/chevron2" loCatId="process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98EF0EC6-8BB5-4CD8-BA69-E296A007E10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Обеспечение эмоционального благополучия</a:t>
          </a:r>
          <a:endParaRPr lang="ru-RU" b="1" dirty="0">
            <a:solidFill>
              <a:schemeClr val="tx1"/>
            </a:solidFill>
          </a:endParaRPr>
        </a:p>
      </dgm:t>
    </dgm:pt>
    <dgm:pt modelId="{D5691D13-16E2-4205-B7D0-302F7992D5F3}" type="parTrans" cxnId="{8E58A2D0-2A17-4CC7-B83B-09D47CEDBCB4}">
      <dgm:prSet/>
      <dgm:spPr/>
      <dgm:t>
        <a:bodyPr/>
        <a:lstStyle/>
        <a:p>
          <a:endParaRPr lang="ru-RU"/>
        </a:p>
      </dgm:t>
    </dgm:pt>
    <dgm:pt modelId="{58BC6F5F-5313-457C-A05E-E901F3FE1300}" type="sibTrans" cxnId="{8E58A2D0-2A17-4CC7-B83B-09D47CEDBCB4}">
      <dgm:prSet/>
      <dgm:spPr/>
      <dgm:t>
        <a:bodyPr/>
        <a:lstStyle/>
        <a:p>
          <a:endParaRPr lang="ru-RU"/>
        </a:p>
      </dgm:t>
    </dgm:pt>
    <dgm:pt modelId="{733D5A2B-A56A-4E0F-8222-FF5FC910CC8F}">
      <dgm:prSet phldrT="[Текст]" custT="1"/>
      <dgm:spPr/>
      <dgm:t>
        <a:bodyPr/>
        <a:lstStyle/>
        <a:p>
          <a:r>
            <a:rPr lang="ru-RU" sz="1600" dirty="0" smtClean="0"/>
            <a:t>непосредственное общение с каждым ребенком</a:t>
          </a:r>
          <a:endParaRPr lang="ru-RU" sz="1600" dirty="0"/>
        </a:p>
      </dgm:t>
    </dgm:pt>
    <dgm:pt modelId="{2E6FED9D-F089-4D03-A2D7-0F6A94FE7BFB}" type="parTrans" cxnId="{8C8EB342-5238-4EFC-85B1-1B71ED5631F8}">
      <dgm:prSet/>
      <dgm:spPr/>
      <dgm:t>
        <a:bodyPr/>
        <a:lstStyle/>
        <a:p>
          <a:endParaRPr lang="ru-RU"/>
        </a:p>
      </dgm:t>
    </dgm:pt>
    <dgm:pt modelId="{22280B7E-3397-4A08-851E-B27D374A17F5}" type="sibTrans" cxnId="{8C8EB342-5238-4EFC-85B1-1B71ED5631F8}">
      <dgm:prSet/>
      <dgm:spPr/>
      <dgm:t>
        <a:bodyPr/>
        <a:lstStyle/>
        <a:p>
          <a:endParaRPr lang="ru-RU"/>
        </a:p>
      </dgm:t>
    </dgm:pt>
    <dgm:pt modelId="{35005C5A-7642-4F50-B22D-D6F7591E9B63}">
      <dgm:prSet phldrT="[Текст]" custT="1"/>
      <dgm:spPr/>
      <dgm:t>
        <a:bodyPr/>
        <a:lstStyle/>
        <a:p>
          <a:r>
            <a:rPr lang="ru-RU" sz="1600" dirty="0" smtClean="0"/>
            <a:t>уважительное отношение к каждому ребенку, к его чувствам и потребностям;</a:t>
          </a:r>
          <a:endParaRPr lang="ru-RU" sz="1600" dirty="0"/>
        </a:p>
      </dgm:t>
    </dgm:pt>
    <dgm:pt modelId="{88807124-F168-47FF-A455-2B01EC3BECD0}" type="parTrans" cxnId="{49B6C5C0-091C-45F7-8511-C4A5D797AFDF}">
      <dgm:prSet/>
      <dgm:spPr/>
      <dgm:t>
        <a:bodyPr/>
        <a:lstStyle/>
        <a:p>
          <a:endParaRPr lang="ru-RU"/>
        </a:p>
      </dgm:t>
    </dgm:pt>
    <dgm:pt modelId="{D1D4D00D-0EA0-478A-B9A7-7F141E508F6A}" type="sibTrans" cxnId="{49B6C5C0-091C-45F7-8511-C4A5D797AFDF}">
      <dgm:prSet/>
      <dgm:spPr/>
      <dgm:t>
        <a:bodyPr/>
        <a:lstStyle/>
        <a:p>
          <a:endParaRPr lang="ru-RU"/>
        </a:p>
      </dgm:t>
    </dgm:pt>
    <dgm:pt modelId="{B48575CD-8B99-4D4C-8C46-53939EC9BE42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Поддержка индивидуальности и инициативы</a:t>
          </a:r>
          <a:endParaRPr lang="ru-RU" b="1" dirty="0">
            <a:solidFill>
              <a:schemeClr val="tx1"/>
            </a:solidFill>
          </a:endParaRPr>
        </a:p>
      </dgm:t>
    </dgm:pt>
    <dgm:pt modelId="{C330E526-171E-48DF-8105-2DA733E609B9}" type="parTrans" cxnId="{EB05AD45-44ED-4E61-89DE-8A246C4ADF9A}">
      <dgm:prSet/>
      <dgm:spPr/>
      <dgm:t>
        <a:bodyPr/>
        <a:lstStyle/>
        <a:p>
          <a:endParaRPr lang="ru-RU"/>
        </a:p>
      </dgm:t>
    </dgm:pt>
    <dgm:pt modelId="{FC54DCA8-F8E7-4CA3-BFFD-B303B7C8AC8E}" type="sibTrans" cxnId="{EB05AD45-44ED-4E61-89DE-8A246C4ADF9A}">
      <dgm:prSet/>
      <dgm:spPr/>
      <dgm:t>
        <a:bodyPr/>
        <a:lstStyle/>
        <a:p>
          <a:endParaRPr lang="ru-RU"/>
        </a:p>
      </dgm:t>
    </dgm:pt>
    <dgm:pt modelId="{9AFF9ABC-8C80-436D-83CC-610C7EC4944F}">
      <dgm:prSet phldrT="[Текст]" custT="1"/>
      <dgm:spPr/>
      <dgm:t>
        <a:bodyPr/>
        <a:lstStyle/>
        <a:p>
          <a:r>
            <a:rPr lang="ru-RU" sz="1600" dirty="0" smtClean="0"/>
            <a:t>создание условий для свободного выбора детьми деятельности, участников совместной деятельности;</a:t>
          </a:r>
          <a:endParaRPr lang="ru-RU" sz="1600" dirty="0"/>
        </a:p>
      </dgm:t>
    </dgm:pt>
    <dgm:pt modelId="{7C6913D8-6DCD-4631-9A6C-25ADB1BF0694}" type="parTrans" cxnId="{AB915E7C-5D63-48FF-9131-17B7E42FC0E0}">
      <dgm:prSet/>
      <dgm:spPr/>
      <dgm:t>
        <a:bodyPr/>
        <a:lstStyle/>
        <a:p>
          <a:endParaRPr lang="ru-RU"/>
        </a:p>
      </dgm:t>
    </dgm:pt>
    <dgm:pt modelId="{92767C87-AED6-4BBE-A692-3DE396D2C70B}" type="sibTrans" cxnId="{AB915E7C-5D63-48FF-9131-17B7E42FC0E0}">
      <dgm:prSet/>
      <dgm:spPr/>
      <dgm:t>
        <a:bodyPr/>
        <a:lstStyle/>
        <a:p>
          <a:endParaRPr lang="ru-RU"/>
        </a:p>
      </dgm:t>
    </dgm:pt>
    <dgm:pt modelId="{DB77997C-773E-4F15-9BE1-F9590BC8C644}">
      <dgm:prSet phldrT="[Текст]" custT="1"/>
      <dgm:spPr/>
      <dgm:t>
        <a:bodyPr/>
        <a:lstStyle/>
        <a:p>
          <a:r>
            <a:rPr lang="ru-RU" sz="1600" dirty="0" smtClean="0"/>
            <a:t>создание условий для принятия детьми решений, выражения своих чувств и мыслей;</a:t>
          </a:r>
          <a:endParaRPr lang="ru-RU" sz="1600" dirty="0"/>
        </a:p>
      </dgm:t>
    </dgm:pt>
    <dgm:pt modelId="{8D6DE66F-BF2F-4304-8218-5B07D222F53F}" type="parTrans" cxnId="{6DDE04B0-DE65-4FA1-B4F1-54159DB98A1C}">
      <dgm:prSet/>
      <dgm:spPr/>
      <dgm:t>
        <a:bodyPr/>
        <a:lstStyle/>
        <a:p>
          <a:endParaRPr lang="ru-RU"/>
        </a:p>
      </dgm:t>
    </dgm:pt>
    <dgm:pt modelId="{74DFE469-8041-4AE8-9C1E-C45768B6CA2B}" type="sibTrans" cxnId="{6DDE04B0-DE65-4FA1-B4F1-54159DB98A1C}">
      <dgm:prSet/>
      <dgm:spPr/>
      <dgm:t>
        <a:bodyPr/>
        <a:lstStyle/>
        <a:p>
          <a:endParaRPr lang="ru-RU"/>
        </a:p>
      </dgm:t>
    </dgm:pt>
    <dgm:pt modelId="{0EC37BD2-10D5-4498-8B48-668441C53318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Установление правил взаимодействия</a:t>
          </a:r>
          <a:endParaRPr lang="ru-RU" b="1" dirty="0">
            <a:solidFill>
              <a:schemeClr val="tx1"/>
            </a:solidFill>
          </a:endParaRPr>
        </a:p>
      </dgm:t>
    </dgm:pt>
    <dgm:pt modelId="{50CF8B76-150A-4C9A-8E7F-B49CDD4F3868}" type="parTrans" cxnId="{F17BFF9E-803E-4F7C-AEAE-CEDCCD64D730}">
      <dgm:prSet/>
      <dgm:spPr/>
      <dgm:t>
        <a:bodyPr/>
        <a:lstStyle/>
        <a:p>
          <a:endParaRPr lang="ru-RU"/>
        </a:p>
      </dgm:t>
    </dgm:pt>
    <dgm:pt modelId="{B75B12A1-E7EE-428B-BBDF-7E1BC326DD30}" type="sibTrans" cxnId="{F17BFF9E-803E-4F7C-AEAE-CEDCCD64D730}">
      <dgm:prSet/>
      <dgm:spPr/>
      <dgm:t>
        <a:bodyPr/>
        <a:lstStyle/>
        <a:p>
          <a:endParaRPr lang="ru-RU"/>
        </a:p>
      </dgm:t>
    </dgm:pt>
    <dgm:pt modelId="{DFF2733A-FF8D-4B9A-8CE6-FC1F81025A6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создание условий для позитивных, доброжелательных отношений между детьми; </a:t>
          </a:r>
          <a:endParaRPr lang="ru-RU" sz="1600" dirty="0"/>
        </a:p>
      </dgm:t>
    </dgm:pt>
    <dgm:pt modelId="{5BAD3619-9224-42C7-8ED0-4ABBD68B4A5A}" type="parTrans" cxnId="{71B16E0F-315E-45D6-AA2D-C455A691F314}">
      <dgm:prSet/>
      <dgm:spPr/>
      <dgm:t>
        <a:bodyPr/>
        <a:lstStyle/>
        <a:p>
          <a:endParaRPr lang="ru-RU"/>
        </a:p>
      </dgm:t>
    </dgm:pt>
    <dgm:pt modelId="{E76A6271-64D4-4481-9800-CBE839503E5C}" type="sibTrans" cxnId="{71B16E0F-315E-45D6-AA2D-C455A691F314}">
      <dgm:prSet/>
      <dgm:spPr/>
      <dgm:t>
        <a:bodyPr/>
        <a:lstStyle/>
        <a:p>
          <a:endParaRPr lang="ru-RU"/>
        </a:p>
      </dgm:t>
    </dgm:pt>
    <dgm:pt modelId="{D8E0564D-4C9F-4A74-B9CF-46120E526860}">
      <dgm:prSet phldrT="[Текст]" custT="1"/>
      <dgm:spPr/>
      <dgm:t>
        <a:bodyPr/>
        <a:lstStyle/>
        <a:p>
          <a:r>
            <a:rPr lang="ru-RU" sz="1600" dirty="0" smtClean="0"/>
            <a:t>развитие коммуникативных способностей детей, позволяющих разрешать конфликтные ситуации со сверстниками; развитие умения детей работать в группе сверстников;</a:t>
          </a:r>
          <a:endParaRPr lang="ru-RU" sz="1600" dirty="0"/>
        </a:p>
      </dgm:t>
    </dgm:pt>
    <dgm:pt modelId="{3DB16DDF-5F7D-42C7-A30C-7B4975FE8458}" type="parTrans" cxnId="{BF2D809E-6BCD-41F5-A5CB-724E127E112E}">
      <dgm:prSet/>
      <dgm:spPr/>
      <dgm:t>
        <a:bodyPr/>
        <a:lstStyle/>
        <a:p>
          <a:endParaRPr lang="ru-RU"/>
        </a:p>
      </dgm:t>
    </dgm:pt>
    <dgm:pt modelId="{F3E49273-47CD-485A-99F2-FBFE7F42B52D}" type="sibTrans" cxnId="{BF2D809E-6BCD-41F5-A5CB-724E127E112E}">
      <dgm:prSet/>
      <dgm:spPr/>
      <dgm:t>
        <a:bodyPr/>
        <a:lstStyle/>
        <a:p>
          <a:endParaRPr lang="ru-RU"/>
        </a:p>
      </dgm:t>
    </dgm:pt>
    <dgm:pt modelId="{DC70BC21-8AFD-4919-9668-C9738DB3092E}">
      <dgm:prSet custT="1"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dirty="0" smtClean="0"/>
            <a:t>развитие коммуникативных способностей детей, позволяющих разрешать   конфликтные ситуации со сверстниками; </a:t>
          </a:r>
          <a:endParaRPr lang="ru-RU" sz="1600" dirty="0"/>
        </a:p>
      </dgm:t>
    </dgm:pt>
    <dgm:pt modelId="{0FD1CD5B-F1CA-4DE4-AC0B-AAC2F29EAA77}" type="parTrans" cxnId="{7682452D-D4E6-4EDD-8D4D-82F1C9D203F6}">
      <dgm:prSet/>
      <dgm:spPr/>
      <dgm:t>
        <a:bodyPr/>
        <a:lstStyle/>
        <a:p>
          <a:endParaRPr lang="ru-RU"/>
        </a:p>
      </dgm:t>
    </dgm:pt>
    <dgm:pt modelId="{15CF7808-A25B-4CCA-B389-91CC4B830B1E}" type="sibTrans" cxnId="{7682452D-D4E6-4EDD-8D4D-82F1C9D203F6}">
      <dgm:prSet/>
      <dgm:spPr/>
      <dgm:t>
        <a:bodyPr/>
        <a:lstStyle/>
        <a:p>
          <a:endParaRPr lang="ru-RU"/>
        </a:p>
      </dgm:t>
    </dgm:pt>
    <dgm:pt modelId="{641AFB68-A14C-4672-904A-B3BBAF0B8A58}">
      <dgm:prSet custT="1"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dirty="0" smtClean="0"/>
            <a:t>развитие умения детей работать в группе сверстников.</a:t>
          </a:r>
          <a:endParaRPr lang="ru-RU" sz="1600" dirty="0"/>
        </a:p>
      </dgm:t>
    </dgm:pt>
    <dgm:pt modelId="{66EE6030-971B-4DFF-986F-45EC04A5139A}" type="parTrans" cxnId="{0735B8AA-A4FD-4176-9E3B-9DEF3915B966}">
      <dgm:prSet/>
      <dgm:spPr/>
    </dgm:pt>
    <dgm:pt modelId="{F4F20DC8-82AE-4822-8FC9-74B0037934D0}" type="sibTrans" cxnId="{0735B8AA-A4FD-4176-9E3B-9DEF3915B966}">
      <dgm:prSet/>
      <dgm:spPr/>
    </dgm:pt>
    <dgm:pt modelId="{90DB3AC7-C20B-48DA-83C7-DB77A5B56C3A}" type="pres">
      <dgm:prSet presAssocID="{E496F7BC-16C5-401D-B637-15C252DA462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A09339-1D80-4B33-A6E3-FFC4DBE12C5E}" type="pres">
      <dgm:prSet presAssocID="{98EF0EC6-8BB5-4CD8-BA69-E296A007E106}" presName="composite" presStyleCnt="0"/>
      <dgm:spPr/>
    </dgm:pt>
    <dgm:pt modelId="{7C546A9F-73DB-457A-BCE0-C3816020DD24}" type="pres">
      <dgm:prSet presAssocID="{98EF0EC6-8BB5-4CD8-BA69-E296A007E10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9A0D9-18F4-42F2-AD5F-D71BE50D88E6}" type="pres">
      <dgm:prSet presAssocID="{98EF0EC6-8BB5-4CD8-BA69-E296A007E10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ACEB80-A8BA-4171-A00A-674CC56E39DB}" type="pres">
      <dgm:prSet presAssocID="{58BC6F5F-5313-457C-A05E-E901F3FE1300}" presName="sp" presStyleCnt="0"/>
      <dgm:spPr/>
    </dgm:pt>
    <dgm:pt modelId="{3AC63FA9-BD4A-44B6-A902-BA69CA565CB7}" type="pres">
      <dgm:prSet presAssocID="{B48575CD-8B99-4D4C-8C46-53939EC9BE42}" presName="composite" presStyleCnt="0"/>
      <dgm:spPr/>
    </dgm:pt>
    <dgm:pt modelId="{FB913B74-9900-4AB3-8599-A21AF2B4815C}" type="pres">
      <dgm:prSet presAssocID="{B48575CD-8B99-4D4C-8C46-53939EC9BE42}" presName="parentText" presStyleLbl="alignNode1" presStyleIdx="1" presStyleCnt="3" custLinFactNeighborX="-2619" custLinFactNeighborY="-120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193A3-72D1-4E55-8861-175BD45F596C}" type="pres">
      <dgm:prSet presAssocID="{B48575CD-8B99-4D4C-8C46-53939EC9BE42}" presName="descendantText" presStyleLbl="alignAcc1" presStyleIdx="1" presStyleCnt="3" custScaleX="98977" custScaleY="166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FDF30F-F180-49FA-AE92-CE6F575CCA42}" type="pres">
      <dgm:prSet presAssocID="{FC54DCA8-F8E7-4CA3-BFFD-B303B7C8AC8E}" presName="sp" presStyleCnt="0"/>
      <dgm:spPr/>
    </dgm:pt>
    <dgm:pt modelId="{8648D6BA-1C99-46D7-AADC-12C53773B886}" type="pres">
      <dgm:prSet presAssocID="{0EC37BD2-10D5-4498-8B48-668441C53318}" presName="composite" presStyleCnt="0"/>
      <dgm:spPr/>
    </dgm:pt>
    <dgm:pt modelId="{EAEBEFB7-0121-48A3-9B08-AF0B00693781}" type="pres">
      <dgm:prSet presAssocID="{0EC37BD2-10D5-4498-8B48-668441C5331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051140-B275-4FED-9AD1-F3FF0C9CCAB0}" type="pres">
      <dgm:prSet presAssocID="{0EC37BD2-10D5-4498-8B48-668441C53318}" presName="descendantText" presStyleLbl="alignAcc1" presStyleIdx="2" presStyleCnt="3" custLinFactNeighborX="-139" custLinFactNeighborY="9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35B8AA-A4FD-4176-9E3B-9DEF3915B966}" srcId="{0EC37BD2-10D5-4498-8B48-668441C53318}" destId="{641AFB68-A14C-4672-904A-B3BBAF0B8A58}" srcOrd="2" destOrd="0" parTransId="{66EE6030-971B-4DFF-986F-45EC04A5139A}" sibTransId="{F4F20DC8-82AE-4822-8FC9-74B0037934D0}"/>
    <dgm:cxn modelId="{38605FA9-35F3-4D03-8011-459FA42E8A85}" type="presOf" srcId="{D8E0564D-4C9F-4A74-B9CF-46120E526860}" destId="{C0D193A3-72D1-4E55-8861-175BD45F596C}" srcOrd="0" destOrd="2" presId="urn:microsoft.com/office/officeart/2005/8/layout/chevron2"/>
    <dgm:cxn modelId="{8E58A2D0-2A17-4CC7-B83B-09D47CEDBCB4}" srcId="{E496F7BC-16C5-401D-B637-15C252DA462E}" destId="{98EF0EC6-8BB5-4CD8-BA69-E296A007E106}" srcOrd="0" destOrd="0" parTransId="{D5691D13-16E2-4205-B7D0-302F7992D5F3}" sibTransId="{58BC6F5F-5313-457C-A05E-E901F3FE1300}"/>
    <dgm:cxn modelId="{607C60D4-9059-49B5-9787-6F128985A366}" type="presOf" srcId="{DC70BC21-8AFD-4919-9668-C9738DB3092E}" destId="{51051140-B275-4FED-9AD1-F3FF0C9CCAB0}" srcOrd="0" destOrd="1" presId="urn:microsoft.com/office/officeart/2005/8/layout/chevron2"/>
    <dgm:cxn modelId="{AB915E7C-5D63-48FF-9131-17B7E42FC0E0}" srcId="{B48575CD-8B99-4D4C-8C46-53939EC9BE42}" destId="{9AFF9ABC-8C80-436D-83CC-610C7EC4944F}" srcOrd="0" destOrd="0" parTransId="{7C6913D8-6DCD-4631-9A6C-25ADB1BF0694}" sibTransId="{92767C87-AED6-4BBE-A692-3DE396D2C70B}"/>
    <dgm:cxn modelId="{8CC695CF-B521-4627-A083-06F7DC008DA1}" type="presOf" srcId="{E496F7BC-16C5-401D-B637-15C252DA462E}" destId="{90DB3AC7-C20B-48DA-83C7-DB77A5B56C3A}" srcOrd="0" destOrd="0" presId="urn:microsoft.com/office/officeart/2005/8/layout/chevron2"/>
    <dgm:cxn modelId="{6DDE04B0-DE65-4FA1-B4F1-54159DB98A1C}" srcId="{B48575CD-8B99-4D4C-8C46-53939EC9BE42}" destId="{DB77997C-773E-4F15-9BE1-F9590BC8C644}" srcOrd="1" destOrd="0" parTransId="{8D6DE66F-BF2F-4304-8218-5B07D222F53F}" sibTransId="{74DFE469-8041-4AE8-9C1E-C45768B6CA2B}"/>
    <dgm:cxn modelId="{33962FAD-9108-4DDB-A618-F1B54173DA7C}" type="presOf" srcId="{98EF0EC6-8BB5-4CD8-BA69-E296A007E106}" destId="{7C546A9F-73DB-457A-BCE0-C3816020DD24}" srcOrd="0" destOrd="0" presId="urn:microsoft.com/office/officeart/2005/8/layout/chevron2"/>
    <dgm:cxn modelId="{EB05AD45-44ED-4E61-89DE-8A246C4ADF9A}" srcId="{E496F7BC-16C5-401D-B637-15C252DA462E}" destId="{B48575CD-8B99-4D4C-8C46-53939EC9BE42}" srcOrd="1" destOrd="0" parTransId="{C330E526-171E-48DF-8105-2DA733E609B9}" sibTransId="{FC54DCA8-F8E7-4CA3-BFFD-B303B7C8AC8E}"/>
    <dgm:cxn modelId="{14CB1C13-E493-46E2-B5C7-BEFE2ACE9E98}" type="presOf" srcId="{B48575CD-8B99-4D4C-8C46-53939EC9BE42}" destId="{FB913B74-9900-4AB3-8599-A21AF2B4815C}" srcOrd="0" destOrd="0" presId="urn:microsoft.com/office/officeart/2005/8/layout/chevron2"/>
    <dgm:cxn modelId="{8C8EB342-5238-4EFC-85B1-1B71ED5631F8}" srcId="{98EF0EC6-8BB5-4CD8-BA69-E296A007E106}" destId="{733D5A2B-A56A-4E0F-8222-FF5FC910CC8F}" srcOrd="0" destOrd="0" parTransId="{2E6FED9D-F089-4D03-A2D7-0F6A94FE7BFB}" sibTransId="{22280B7E-3397-4A08-851E-B27D374A17F5}"/>
    <dgm:cxn modelId="{BF2D809E-6BCD-41F5-A5CB-724E127E112E}" srcId="{B48575CD-8B99-4D4C-8C46-53939EC9BE42}" destId="{D8E0564D-4C9F-4A74-B9CF-46120E526860}" srcOrd="2" destOrd="0" parTransId="{3DB16DDF-5F7D-42C7-A30C-7B4975FE8458}" sibTransId="{F3E49273-47CD-485A-99F2-FBFE7F42B52D}"/>
    <dgm:cxn modelId="{F17BFF9E-803E-4F7C-AEAE-CEDCCD64D730}" srcId="{E496F7BC-16C5-401D-B637-15C252DA462E}" destId="{0EC37BD2-10D5-4498-8B48-668441C53318}" srcOrd="2" destOrd="0" parTransId="{50CF8B76-150A-4C9A-8E7F-B49CDD4F3868}" sibTransId="{B75B12A1-E7EE-428B-BBDF-7E1BC326DD30}"/>
    <dgm:cxn modelId="{B79A7FE0-86AD-42AB-BF58-27DF4D25BA50}" type="presOf" srcId="{9AFF9ABC-8C80-436D-83CC-610C7EC4944F}" destId="{C0D193A3-72D1-4E55-8861-175BD45F596C}" srcOrd="0" destOrd="0" presId="urn:microsoft.com/office/officeart/2005/8/layout/chevron2"/>
    <dgm:cxn modelId="{C18AFC11-E5DC-4820-8AAE-0DCB09FFB758}" type="presOf" srcId="{641AFB68-A14C-4672-904A-B3BBAF0B8A58}" destId="{51051140-B275-4FED-9AD1-F3FF0C9CCAB0}" srcOrd="0" destOrd="2" presId="urn:microsoft.com/office/officeart/2005/8/layout/chevron2"/>
    <dgm:cxn modelId="{28310678-6709-4B7C-B25B-202783BFEA0B}" type="presOf" srcId="{0EC37BD2-10D5-4498-8B48-668441C53318}" destId="{EAEBEFB7-0121-48A3-9B08-AF0B00693781}" srcOrd="0" destOrd="0" presId="urn:microsoft.com/office/officeart/2005/8/layout/chevron2"/>
    <dgm:cxn modelId="{49B6C5C0-091C-45F7-8511-C4A5D797AFDF}" srcId="{98EF0EC6-8BB5-4CD8-BA69-E296A007E106}" destId="{35005C5A-7642-4F50-B22D-D6F7591E9B63}" srcOrd="1" destOrd="0" parTransId="{88807124-F168-47FF-A455-2B01EC3BECD0}" sibTransId="{D1D4D00D-0EA0-478A-B9A7-7F141E508F6A}"/>
    <dgm:cxn modelId="{71B16E0F-315E-45D6-AA2D-C455A691F314}" srcId="{0EC37BD2-10D5-4498-8B48-668441C53318}" destId="{DFF2733A-FF8D-4B9A-8CE6-FC1F81025A60}" srcOrd="0" destOrd="0" parTransId="{5BAD3619-9224-42C7-8ED0-4ABBD68B4A5A}" sibTransId="{E76A6271-64D4-4481-9800-CBE839503E5C}"/>
    <dgm:cxn modelId="{EBEEE379-8EB5-4CD1-9197-100BCF2015A7}" type="presOf" srcId="{733D5A2B-A56A-4E0F-8222-FF5FC910CC8F}" destId="{56A9A0D9-18F4-42F2-AD5F-D71BE50D88E6}" srcOrd="0" destOrd="0" presId="urn:microsoft.com/office/officeart/2005/8/layout/chevron2"/>
    <dgm:cxn modelId="{D4F510B6-E988-4D0B-9956-BCA6DBACA82B}" type="presOf" srcId="{DFF2733A-FF8D-4B9A-8CE6-FC1F81025A60}" destId="{51051140-B275-4FED-9AD1-F3FF0C9CCAB0}" srcOrd="0" destOrd="0" presId="urn:microsoft.com/office/officeart/2005/8/layout/chevron2"/>
    <dgm:cxn modelId="{33FC00FE-FBC4-47DF-B1AC-783FFF4B75E0}" type="presOf" srcId="{35005C5A-7642-4F50-B22D-D6F7591E9B63}" destId="{56A9A0D9-18F4-42F2-AD5F-D71BE50D88E6}" srcOrd="0" destOrd="1" presId="urn:microsoft.com/office/officeart/2005/8/layout/chevron2"/>
    <dgm:cxn modelId="{D95AEC7D-EFC3-4861-881D-CF11712F1B81}" type="presOf" srcId="{DB77997C-773E-4F15-9BE1-F9590BC8C644}" destId="{C0D193A3-72D1-4E55-8861-175BD45F596C}" srcOrd="0" destOrd="1" presId="urn:microsoft.com/office/officeart/2005/8/layout/chevron2"/>
    <dgm:cxn modelId="{7682452D-D4E6-4EDD-8D4D-82F1C9D203F6}" srcId="{0EC37BD2-10D5-4498-8B48-668441C53318}" destId="{DC70BC21-8AFD-4919-9668-C9738DB3092E}" srcOrd="1" destOrd="0" parTransId="{0FD1CD5B-F1CA-4DE4-AC0B-AAC2F29EAA77}" sibTransId="{15CF7808-A25B-4CCA-B389-91CC4B830B1E}"/>
    <dgm:cxn modelId="{3E9ED539-CDF4-478F-B361-BE41CB28E209}" type="presParOf" srcId="{90DB3AC7-C20B-48DA-83C7-DB77A5B56C3A}" destId="{1AA09339-1D80-4B33-A6E3-FFC4DBE12C5E}" srcOrd="0" destOrd="0" presId="urn:microsoft.com/office/officeart/2005/8/layout/chevron2"/>
    <dgm:cxn modelId="{0E3F9A8F-D2D3-4671-B57E-AC359A87AD23}" type="presParOf" srcId="{1AA09339-1D80-4B33-A6E3-FFC4DBE12C5E}" destId="{7C546A9F-73DB-457A-BCE0-C3816020DD24}" srcOrd="0" destOrd="0" presId="urn:microsoft.com/office/officeart/2005/8/layout/chevron2"/>
    <dgm:cxn modelId="{365D9C5D-4117-4815-91CD-3B6902659B73}" type="presParOf" srcId="{1AA09339-1D80-4B33-A6E3-FFC4DBE12C5E}" destId="{56A9A0D9-18F4-42F2-AD5F-D71BE50D88E6}" srcOrd="1" destOrd="0" presId="urn:microsoft.com/office/officeart/2005/8/layout/chevron2"/>
    <dgm:cxn modelId="{06B56E19-FFDF-4F81-B504-439880A48F70}" type="presParOf" srcId="{90DB3AC7-C20B-48DA-83C7-DB77A5B56C3A}" destId="{EEACEB80-A8BA-4171-A00A-674CC56E39DB}" srcOrd="1" destOrd="0" presId="urn:microsoft.com/office/officeart/2005/8/layout/chevron2"/>
    <dgm:cxn modelId="{1086C0E1-31C4-43B0-B430-F3E513CF91DE}" type="presParOf" srcId="{90DB3AC7-C20B-48DA-83C7-DB77A5B56C3A}" destId="{3AC63FA9-BD4A-44B6-A902-BA69CA565CB7}" srcOrd="2" destOrd="0" presId="urn:microsoft.com/office/officeart/2005/8/layout/chevron2"/>
    <dgm:cxn modelId="{D5351A6A-F9EF-40F1-8942-077025132427}" type="presParOf" srcId="{3AC63FA9-BD4A-44B6-A902-BA69CA565CB7}" destId="{FB913B74-9900-4AB3-8599-A21AF2B4815C}" srcOrd="0" destOrd="0" presId="urn:microsoft.com/office/officeart/2005/8/layout/chevron2"/>
    <dgm:cxn modelId="{A0BBF764-4A00-4667-A791-402C3702CE3E}" type="presParOf" srcId="{3AC63FA9-BD4A-44B6-A902-BA69CA565CB7}" destId="{C0D193A3-72D1-4E55-8861-175BD45F596C}" srcOrd="1" destOrd="0" presId="urn:microsoft.com/office/officeart/2005/8/layout/chevron2"/>
    <dgm:cxn modelId="{DAAB2983-15B9-4A6F-A581-C9D53898DA50}" type="presParOf" srcId="{90DB3AC7-C20B-48DA-83C7-DB77A5B56C3A}" destId="{32FDF30F-F180-49FA-AE92-CE6F575CCA42}" srcOrd="3" destOrd="0" presId="urn:microsoft.com/office/officeart/2005/8/layout/chevron2"/>
    <dgm:cxn modelId="{8235A558-636C-4D65-B9BD-D273074A7A3F}" type="presParOf" srcId="{90DB3AC7-C20B-48DA-83C7-DB77A5B56C3A}" destId="{8648D6BA-1C99-46D7-AADC-12C53773B886}" srcOrd="4" destOrd="0" presId="urn:microsoft.com/office/officeart/2005/8/layout/chevron2"/>
    <dgm:cxn modelId="{BE51B19F-D1D1-4128-B0A7-39F304234223}" type="presParOf" srcId="{8648D6BA-1C99-46D7-AADC-12C53773B886}" destId="{EAEBEFB7-0121-48A3-9B08-AF0B00693781}" srcOrd="0" destOrd="0" presId="urn:microsoft.com/office/officeart/2005/8/layout/chevron2"/>
    <dgm:cxn modelId="{FC3F420B-BFB0-445B-923D-32A8106DCFB0}" type="presParOf" srcId="{8648D6BA-1C99-46D7-AADC-12C53773B886}" destId="{51051140-B275-4FED-9AD1-F3FF0C9CCAB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2C492-458F-4F62-8D61-F595A66DC3F8}" type="datetimeFigureOut">
              <a:rPr lang="ru-RU" smtClean="0"/>
              <a:pPr/>
              <a:t>22.07.2014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FFF52-2E69-4392-AC5C-F190ACF698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798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316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2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281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959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10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00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305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621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70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27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22.07.2014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22.07.2014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22.07.2014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22.07.2014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22.07.2014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22.07.2014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534EE-8269-434B-B088-6EE6DFF4C2C4}" type="datetimeFigureOut">
              <a:rPr lang="ru-RU" smtClean="0"/>
              <a:pPr/>
              <a:t>22.07.2014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4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notesSlide" Target="../notesSlides/notesSlide3.xml"/><Relationship Id="rId7" Type="http://schemas.openxmlformats.org/officeDocument/2006/relationships/diagramLayout" Target="../diagrams/layout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diagramData" Target="../diagrams/data5.xml"/><Relationship Id="rId5" Type="http://schemas.openxmlformats.org/officeDocument/2006/relationships/image" Target="../media/image2.png"/><Relationship Id="rId10" Type="http://schemas.microsoft.com/office/2007/relationships/diagramDrawing" Target="../diagrams/drawing5.xml"/><Relationship Id="rId4" Type="http://schemas.openxmlformats.org/officeDocument/2006/relationships/image" Target="../media/image1.jpeg"/><Relationship Id="rId9" Type="http://schemas.openxmlformats.org/officeDocument/2006/relationships/diagramColors" Target="../diagrams/colors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notesSlide" Target="../notesSlides/notesSlide4.xml"/><Relationship Id="rId7" Type="http://schemas.openxmlformats.org/officeDocument/2006/relationships/diagramLayout" Target="../diagrams/layout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Data" Target="../diagrams/data6.xml"/><Relationship Id="rId5" Type="http://schemas.openxmlformats.org/officeDocument/2006/relationships/image" Target="../media/image2.png"/><Relationship Id="rId10" Type="http://schemas.microsoft.com/office/2007/relationships/diagramDrawing" Target="../diagrams/drawing6.xml"/><Relationship Id="rId4" Type="http://schemas.openxmlformats.org/officeDocument/2006/relationships/image" Target="../media/image1.jpeg"/><Relationship Id="rId9" Type="http://schemas.openxmlformats.org/officeDocument/2006/relationships/diagramColors" Target="../diagrams/colors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hyperlink" Target="http://mdou.ru/6670.htm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6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notesSlide" Target="../notesSlides/notesSlide9.xml"/><Relationship Id="rId7" Type="http://schemas.openxmlformats.org/officeDocument/2006/relationships/diagramLayout" Target="../diagrams/layout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diagramData" Target="../diagrams/data8.xml"/><Relationship Id="rId5" Type="http://schemas.openxmlformats.org/officeDocument/2006/relationships/image" Target="../media/image2.png"/><Relationship Id="rId10" Type="http://schemas.microsoft.com/office/2007/relationships/diagramDrawing" Target="../diagrams/drawing8.xml"/><Relationship Id="rId4" Type="http://schemas.openxmlformats.org/officeDocument/2006/relationships/image" Target="../media/image1.jpeg"/><Relationship Id="rId9" Type="http://schemas.openxmlformats.org/officeDocument/2006/relationships/diagramColors" Target="../diagrams/colors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Relationship Id="rId9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g.ru/2011/07/13/doljnosti-dok.html" TargetMode="External"/><Relationship Id="rId4" Type="http://schemas.openxmlformats.org/officeDocument/2006/relationships/hyperlink" Target="http://www.rg.ru/2010/10/20/teacher-dok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2500329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2060"/>
                </a:solidFill>
              </a:rPr>
              <a:t>«Изучаем ФГОС </a:t>
            </a:r>
            <a:br>
              <a:rPr lang="ru-RU" sz="4900" b="1" dirty="0" smtClean="0">
                <a:solidFill>
                  <a:srgbClr val="002060"/>
                </a:solidFill>
              </a:rPr>
            </a:br>
            <a:r>
              <a:rPr lang="ru-RU" sz="4900" b="1" dirty="0" smtClean="0">
                <a:solidFill>
                  <a:srgbClr val="002060"/>
                </a:solidFill>
              </a:rPr>
              <a:t>дошкольного образования»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(консультация для воспитателей)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500570"/>
            <a:ext cx="8572528" cy="45719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</p:txBody>
      </p:sp>
      <p:pic>
        <p:nvPicPr>
          <p:cNvPr id="5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6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142852"/>
            <a:ext cx="1943663" cy="180097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0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… 2.5.	Программа разрабатывается и утверждается Организацией самостоятельно в соответствии с настоящим Стандартом и с учётом Примерных программ .</a:t>
            </a:r>
          </a:p>
          <a:p>
            <a:pPr algn="just">
              <a:buNone/>
            </a:pPr>
            <a:r>
              <a:rPr lang="ru-RU" sz="2400" dirty="0" smtClean="0"/>
              <a:t>     При разработке Программы Организация определяет продолжительность пребывания детей в Организации, режим работы Организации в соответствии с объёмом решаемых задач образовательной деятельности, предельную наполняемость Групп. Организация может разрабатывать и реализовывать в Группах различные Программы с разной продолжительностью пребывания детей в течение суток…</a:t>
            </a:r>
          </a:p>
          <a:p>
            <a:pPr algn="just">
              <a:buNone/>
            </a:pPr>
            <a:r>
              <a:rPr lang="ru-RU" sz="2400" dirty="0" smtClean="0"/>
              <a:t>    Программа может реализовываться в течение всего времени пребывания</a:t>
            </a:r>
            <a:r>
              <a:rPr lang="ru-RU" sz="2400" baseline="30000" dirty="0" smtClean="0"/>
              <a:t> </a:t>
            </a:r>
            <a:r>
              <a:rPr lang="ru-RU" sz="2400" dirty="0" smtClean="0"/>
              <a:t>детей в Организации.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929198"/>
            <a:ext cx="8229600" cy="168592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     </a:t>
            </a:r>
            <a:r>
              <a:rPr lang="ru-RU" sz="2000" dirty="0" smtClean="0"/>
              <a:t>2.6. Содержание Программы должно обеспечивать развитие личности, мотивации и способностей детей в различных видах деятельности и охватывать следующие структурные единицы, представляющие определенные направления развития и образования детей (далее - образовательные области):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2571736" y="1357298"/>
            <a:ext cx="3571900" cy="35719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2143108" y="1428736"/>
          <a:ext cx="4833950" cy="281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 rot="17873028">
            <a:off x="2218672" y="2553437"/>
            <a:ext cx="2425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Содержание Программы</a:t>
            </a:r>
            <a:endParaRPr lang="ru-RU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357554" y="3929066"/>
            <a:ext cx="19400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Виды деятельности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" name="Овал 21"/>
          <p:cNvSpPr/>
          <p:nvPr/>
        </p:nvSpPr>
        <p:spPr>
          <a:xfrm>
            <a:off x="5786446" y="1785926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786446" y="2285993"/>
            <a:ext cx="1992334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Социально-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коммуникативное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развитие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643570" y="3857628"/>
            <a:ext cx="1980000" cy="1980001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357554" y="2428868"/>
            <a:ext cx="2401904" cy="2337999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643306" y="4857760"/>
            <a:ext cx="1991619" cy="1857364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71868" y="5572140"/>
            <a:ext cx="214630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Речевое развитие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15008" y="4572008"/>
            <a:ext cx="2000250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Познавательное развитие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" name="Овал 16"/>
          <p:cNvSpPr/>
          <p:nvPr/>
        </p:nvSpPr>
        <p:spPr>
          <a:xfrm>
            <a:off x="1357290" y="4000504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19"/>
          <p:cNvSpPr/>
          <p:nvPr/>
        </p:nvSpPr>
        <p:spPr>
          <a:xfrm>
            <a:off x="1285852" y="4500570"/>
            <a:ext cx="2100251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Художественно-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эстетическое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развитие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" name="Овал 16"/>
          <p:cNvSpPr/>
          <p:nvPr/>
        </p:nvSpPr>
        <p:spPr>
          <a:xfrm>
            <a:off x="1142976" y="1857364"/>
            <a:ext cx="2071702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b="1" i="1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14414" y="2500306"/>
            <a:ext cx="1928826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Физическое развитие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14414" y="57148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ОБРАЗОВАТЕЛЬНЫЕ ОБЛАСТИ</a:t>
            </a:r>
          </a:p>
        </p:txBody>
      </p:sp>
      <p:pic>
        <p:nvPicPr>
          <p:cNvPr id="8194" name="Picture 2" descr="http://omschool45.narod.ru/pic/boo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2643182"/>
            <a:ext cx="2095488" cy="1928826"/>
          </a:xfrm>
          <a:prstGeom prst="ellipse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0" grpId="0"/>
      <p:bldP spid="3" grpId="0"/>
      <p:bldP spid="5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/>
              <a:t>…</a:t>
            </a:r>
            <a:r>
              <a:rPr lang="ru-RU" sz="2000" dirty="0" smtClean="0"/>
              <a:t>2.7. Конкретное содержание указанных образовательных областей зависит от возрастных и индивидуальных особенностей детей, определяется целями и задачами Программы и может реализовываться в различных видах деятельности (общении, игре, познавательно-исследовательской деятельности - как сквозных механизмах развития ребенка):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52"/>
            <a:ext cx="1285908" cy="1285908"/>
          </a:xfrm>
          <a:prstGeom prst="rect">
            <a:avLst/>
          </a:prstGeom>
          <a:noFill/>
        </p:spPr>
      </p:pic>
      <p:pic>
        <p:nvPicPr>
          <p:cNvPr id="33794" name="Picture 2" descr="http://images.forwallpaper.com/files/thumbs/preview/110/1101203__nouman-songs-chala-background-tanhai-waterfall-childhood-gallery-dream-javaid_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2071678"/>
            <a:ext cx="5483043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РАЗЛИЧНЫЕ ВИДЫ ДЕЯТЕЛЬНОСТИ ДЕТЕЙ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14282" y="1357298"/>
          <a:ext cx="864399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14290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" name="Овал 21"/>
          <p:cNvSpPr/>
          <p:nvPr/>
        </p:nvSpPr>
        <p:spPr>
          <a:xfrm>
            <a:off x="5786446" y="2571744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857884" y="3071810"/>
            <a:ext cx="1992334" cy="10772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Предметно-пространственная развивающая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среда</a:t>
            </a:r>
          </a:p>
        </p:txBody>
      </p:sp>
      <p:sp>
        <p:nvSpPr>
          <p:cNvPr id="24" name="Овал 23"/>
          <p:cNvSpPr/>
          <p:nvPr/>
        </p:nvSpPr>
        <p:spPr>
          <a:xfrm>
            <a:off x="4857752" y="4572008"/>
            <a:ext cx="1980000" cy="1980001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357554" y="2428868"/>
            <a:ext cx="2401904" cy="2337999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929190" y="5143512"/>
            <a:ext cx="2000250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Характер взаимодействия </a:t>
            </a:r>
          </a:p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со взрослыми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" name="Овал 16"/>
          <p:cNvSpPr/>
          <p:nvPr/>
        </p:nvSpPr>
        <p:spPr>
          <a:xfrm>
            <a:off x="2357422" y="4572008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19"/>
          <p:cNvSpPr/>
          <p:nvPr/>
        </p:nvSpPr>
        <p:spPr>
          <a:xfrm>
            <a:off x="2357422" y="5143512"/>
            <a:ext cx="2100251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Характер взаимодействия с другими детьми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" name="Овал 16"/>
          <p:cNvSpPr/>
          <p:nvPr/>
        </p:nvSpPr>
        <p:spPr>
          <a:xfrm>
            <a:off x="1285852" y="2714620"/>
            <a:ext cx="2071702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b="1" i="1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357290" y="3143248"/>
            <a:ext cx="1928826" cy="132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Система отношений ребенка к миру, другим людям, к себе самому</a:t>
            </a: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АСПЕКТЫ ОБРАЗОВАТЕЛЬНОЙ СРЕДЫ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571472" y="1285860"/>
            <a:ext cx="8429684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2.8. Содержание Программы должно отражать следующие аспекты образовательной среды для ребенка дошкольного возраста: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4857760"/>
            <a:ext cx="1943663" cy="1800973"/>
          </a:xfrm>
          <a:prstGeom prst="ellipse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/>
      <p:bldP spid="5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СТРУКТУРА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14282" y="1285860"/>
            <a:ext cx="8929718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000" dirty="0" smtClean="0"/>
              <a:t>2.9. Программа состоит из обязательной части и части, формируемой </a:t>
            </a:r>
            <a:r>
              <a:rPr lang="ru-RU" sz="2000" dirty="0" err="1" smtClean="0"/>
              <a:t>участ-никами</a:t>
            </a:r>
            <a:r>
              <a:rPr lang="ru-RU" sz="2000" dirty="0" smtClean="0"/>
              <a:t> образовательных отношений. Обе части являются </a:t>
            </a:r>
            <a:r>
              <a:rPr lang="ru-RU" sz="2000" dirty="0" err="1" smtClean="0"/>
              <a:t>взаимодополня-ющими</a:t>
            </a:r>
            <a:r>
              <a:rPr lang="ru-RU" sz="2000" dirty="0" smtClean="0"/>
              <a:t> и необходимыми с точки зрения реализации требований Стандарта.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571472" y="2428868"/>
          <a:ext cx="778674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СТРУКТУРА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1428728" y="714356"/>
            <a:ext cx="7072362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000" dirty="0" smtClean="0"/>
              <a:t>2.11. Программа включает три основных раздела: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28596" y="1428736"/>
          <a:ext cx="8229600" cy="4840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Содержательный раздел должен включать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14282" y="1000108"/>
            <a:ext cx="8643998" cy="464347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а) описание образовательной деятельности в соответствии с направлениями развития ребенка, представленными в пяти образовательных областях, с учетом используемых вариативных примерных основных образовательных программ дошкольного образования и методических пособий, обеспечивающих реализацию данного содержания;</a:t>
            </a:r>
          </a:p>
          <a:p>
            <a:pPr algn="just"/>
            <a:r>
              <a:rPr lang="ru-RU" sz="2000" dirty="0" smtClean="0"/>
              <a:t>б) описание вариативных форм, способов, методов и средств реализации Программы с учетом возрастных и индивидуальных особенностей воспитанников, специфики их образовательных потребностей и интересов;</a:t>
            </a:r>
          </a:p>
          <a:p>
            <a:pPr algn="just"/>
            <a:r>
              <a:rPr lang="ru-RU" sz="2000" dirty="0" smtClean="0"/>
              <a:t>в) описание образовательной деятельности по профессиональной коррекции нарушений развития детей в случае, если эта работа предусмотрена Программой.</a:t>
            </a:r>
          </a:p>
          <a:p>
            <a:r>
              <a:rPr lang="ru-RU" sz="2000" dirty="0" smtClean="0"/>
              <a:t>В содержательном разделе Программы должны быть представлены:</a:t>
            </a:r>
          </a:p>
          <a:p>
            <a:r>
              <a:rPr lang="ru-RU" sz="2000" dirty="0" smtClean="0"/>
              <a:t>а) особенности образовательной деятельности разных видов и культурных практик;</a:t>
            </a:r>
          </a:p>
          <a:p>
            <a:r>
              <a:rPr lang="ru-RU" sz="2000" dirty="0" smtClean="0"/>
              <a:t>б) способы и направления поддержки детской инициативы;</a:t>
            </a:r>
          </a:p>
          <a:p>
            <a:r>
              <a:rPr lang="ru-RU" sz="2000" dirty="0" smtClean="0"/>
              <a:t>в) особенности взаимодействия педагогического коллектива с семьями воспитанников;</a:t>
            </a:r>
          </a:p>
          <a:p>
            <a:r>
              <a:rPr lang="ru-RU" sz="2000" dirty="0" smtClean="0"/>
              <a:t>г) иные характеристики содержания Программы, наиболее существенные с точки зрения авторов Программы.</a:t>
            </a:r>
          </a:p>
          <a:p>
            <a:pPr algn="just"/>
            <a:endParaRPr lang="ru-RU" sz="2000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СТРУКТУРА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14282" y="1285860"/>
            <a:ext cx="8643998" cy="5072098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Часть Программы, формируемая участниками образовательных отношений, может включать различные направления, выбранные участниками образовательных отношений из числа парциальных и иных программ и/или созданных ими самостоятельно.</a:t>
            </a:r>
          </a:p>
          <a:p>
            <a:pPr algn="just"/>
            <a:r>
              <a:rPr lang="ru-RU" sz="2000" dirty="0" smtClean="0"/>
              <a:t>Данная часть Программы должна учитывать образовательные потребности, интересы и мотивы детей, членов их семей и педагогов и, в частности, может быть ориентирована на: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специфику национальных, </a:t>
            </a:r>
            <a:r>
              <a:rPr lang="ru-RU" sz="2000" dirty="0" err="1" smtClean="0"/>
              <a:t>социокультурных</a:t>
            </a:r>
            <a:r>
              <a:rPr lang="ru-RU" sz="2000" dirty="0" smtClean="0"/>
              <a:t> и иных условий, в которых осуществляется образовательная деятельность;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выбор тех парциальных образовательных программ и форм организации работы с детьми, которые в наибольшей степени соответствуют потребностям и интересам детей, а также возможностям педагогического коллектива;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сложившиеся традиции Организации или Группы.</a:t>
            </a:r>
          </a:p>
          <a:p>
            <a:pPr algn="just"/>
            <a:r>
              <a:rPr lang="ru-RU" sz="2000" dirty="0" smtClean="0">
                <a:solidFill>
                  <a:srgbClr val="FF0000"/>
                </a:solidFill>
              </a:rPr>
              <a:t>Содержание коррекционной работы и/или инклюзивного образования </a:t>
            </a:r>
            <a:r>
              <a:rPr lang="ru-RU" sz="2000" dirty="0" smtClean="0"/>
              <a:t>включается в Программу, если планируется ее освоение детьми с ограниченными возможностями здоровья.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4" name="Содержимое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l="31770" t="11667" r="32813" b="7500"/>
          <a:stretch>
            <a:fillRect/>
          </a:stretch>
        </p:blipFill>
        <p:spPr bwMode="auto">
          <a:xfrm>
            <a:off x="2000232" y="285728"/>
            <a:ext cx="4500594" cy="6419878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СТРУКТУРА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14282" y="1285860"/>
            <a:ext cx="8643998" cy="5072098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2.12. В случае если обязательная часть Программы соответствует примерной программе, она оформляется в виде ссылки на соответствующую примерную программу. …</a:t>
            </a:r>
          </a:p>
          <a:p>
            <a:pPr algn="just"/>
            <a:r>
              <a:rPr lang="ru-RU" sz="2000" dirty="0" smtClean="0">
                <a:solidFill>
                  <a:srgbClr val="FF0000"/>
                </a:solidFill>
              </a:rPr>
              <a:t>Например:</a:t>
            </a:r>
          </a:p>
          <a:p>
            <a:pPr fontAlgn="base"/>
            <a:r>
              <a:rPr lang="ru-RU" sz="2000" u="sng" dirty="0" smtClean="0">
                <a:hlinkClick r:id="rId6" tooltip="Радуга. Программа воспитания,образования и развития детей от 2 до 7 лет в условиях детского сада"/>
              </a:rPr>
              <a:t>Радуга. Программа воспитания, образования и развития детей от 2 до 7 лет в условиях детского сада</a:t>
            </a:r>
            <a:endParaRPr lang="ru-RU" sz="2000" dirty="0" smtClean="0"/>
          </a:p>
          <a:p>
            <a:pPr fontAlgn="base"/>
            <a:r>
              <a:rPr lang="ru-RU" sz="2000" dirty="0" smtClean="0"/>
              <a:t>Авторы: </a:t>
            </a:r>
            <a:r>
              <a:rPr lang="ru-RU" sz="2000" dirty="0" err="1" smtClean="0"/>
              <a:t>Гризик</a:t>
            </a:r>
            <a:r>
              <a:rPr lang="ru-RU" sz="2000" dirty="0" smtClean="0"/>
              <a:t> Т. И., </a:t>
            </a:r>
            <a:r>
              <a:rPr lang="ru-RU" sz="2000" dirty="0" err="1" smtClean="0"/>
              <a:t>Доронова</a:t>
            </a:r>
            <a:r>
              <a:rPr lang="ru-RU" sz="2000" dirty="0" smtClean="0"/>
              <a:t> Т. Н., Соловьёва Е.В. и др. / Под </a:t>
            </a:r>
            <a:r>
              <a:rPr lang="ru-RU" sz="2000" dirty="0" err="1" smtClean="0"/>
              <a:t>науч.рук</a:t>
            </a:r>
            <a:r>
              <a:rPr lang="ru-RU" sz="2000" dirty="0" smtClean="0"/>
              <a:t>. Соловьёвой Е.В.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Часть Программы, формируемая участниками образовательных отношений, может быть представлена в виде ссылок на соответствующую методическую литературу, позволяющую ознакомиться с содержанием выбранных участниками образовательных отношений парциальных программ, методик, форм организации образовательной работы.</a:t>
            </a:r>
          </a:p>
          <a:p>
            <a:pPr algn="just"/>
            <a:endParaRPr lang="ru-RU" sz="2000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СТРУКТУРА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285720" y="1357298"/>
            <a:ext cx="8715436" cy="4000528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2.13. Дополнительным разделом Программы является текст ее краткой презентации. Краткая презентация Программы должна быть ориентирована на родителей (законных представителей) детей и доступна для ознакомления.</a:t>
            </a:r>
          </a:p>
          <a:p>
            <a:pPr algn="just"/>
            <a:r>
              <a:rPr lang="ru-RU" sz="2000" dirty="0" smtClean="0"/>
              <a:t>В краткой презентации Программы должны быть указаны:</a:t>
            </a:r>
          </a:p>
          <a:p>
            <a:pPr algn="just"/>
            <a:r>
              <a:rPr lang="ru-RU" sz="2000" dirty="0" smtClean="0"/>
              <a:t>1) возрастные и иные категории детей, на которых ориентирована Программа Организации, в том числе категории детей с ограниченными возможностями здоровья, если Программа предусматривает особенности ее реализации для этой категории детей;</a:t>
            </a:r>
          </a:p>
          <a:p>
            <a:pPr algn="just"/>
            <a:r>
              <a:rPr lang="ru-RU" sz="2000" dirty="0" smtClean="0"/>
              <a:t>2) используемые Примерные программы;</a:t>
            </a:r>
          </a:p>
          <a:p>
            <a:pPr algn="just"/>
            <a:r>
              <a:rPr lang="ru-RU" sz="2000" dirty="0" smtClean="0"/>
              <a:t>3) характеристика взаимодействия педагогического коллектива с семьями детей.</a:t>
            </a:r>
          </a:p>
          <a:p>
            <a:pPr algn="just"/>
            <a:endParaRPr lang="ru-RU" sz="2000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4673614"/>
            <a:ext cx="2286016" cy="2118192"/>
          </a:xfrm>
          <a:prstGeom prst="ellipse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10715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III. </a:t>
            </a:r>
            <a:r>
              <a:rPr lang="ru-RU" sz="2600" dirty="0" smtClean="0"/>
              <a:t>Требования к условиям реализации основной</a:t>
            </a:r>
          </a:p>
          <a:p>
            <a:pPr algn="ctr">
              <a:buNone/>
            </a:pPr>
            <a:r>
              <a:rPr lang="ru-RU" sz="2600" dirty="0" smtClean="0"/>
              <a:t>образовательной программы дошкольного образования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11" name="Содержимое 9"/>
          <p:cNvGraphicFramePr>
            <a:graphicFrameLocks/>
          </p:cNvGraphicFramePr>
          <p:nvPr/>
        </p:nvGraphicFramePr>
        <p:xfrm>
          <a:off x="571472" y="221455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074" name="Picture 2" descr="C:\Users\Галя\Pictures\Детская тема (для всего)\Kid's Stories background\4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6578" y="3071810"/>
            <a:ext cx="2048740" cy="2637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ТРЕБОВАНИЯ К ПСИХОЛОГО-ПЕДАГОГИЧЕСКИМ УСЛОВИЯМ РЕАЛИЗАЦИИ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14282" y="1285860"/>
            <a:ext cx="8929718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000" dirty="0" smtClean="0"/>
              <a:t>3.2.1. Для успешной реализации Программы должны быть обеспечены следующие психолого-педагогические условия: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28625" y="2000250"/>
          <a:ext cx="8229600" cy="4643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ОЦЕНКА ИНДИВИДУАЛЬНОГО РАЗВИТИЯ ДЕТЕЙ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/>
              <a:t>3.2.3.Результаты педагогической диагностики (мониторинга) могут использоваться исключительно для решения следующих образовательных задач:</a:t>
            </a:r>
          </a:p>
          <a:p>
            <a:pPr algn="just"/>
            <a:r>
              <a:rPr lang="ru-RU" dirty="0" smtClean="0"/>
              <a:t>1) индивидуализации образования (в том числе поддержки ребенка, построения его образовательной траектории или профессиональной коррекции особенностей его развития);</a:t>
            </a:r>
          </a:p>
          <a:p>
            <a:pPr algn="just"/>
            <a:r>
              <a:rPr lang="ru-RU" dirty="0" smtClean="0"/>
              <a:t>2) оптимизации работы с группой детей.</a:t>
            </a:r>
          </a:p>
          <a:p>
            <a:pPr algn="just">
              <a:buNone/>
            </a:pPr>
            <a:r>
              <a:rPr lang="ru-RU" dirty="0" smtClean="0"/>
              <a:t>При необходимости используется психологическая диагностика развития детей (выявление и изучение индивидуально-психологических особенностей детей), которую проводят квалифицированные специалисты (педагоги-психологи, психологи).</a:t>
            </a:r>
          </a:p>
          <a:p>
            <a:pPr algn="just">
              <a:buNone/>
            </a:pPr>
            <a:r>
              <a:rPr lang="ru-RU" dirty="0" smtClean="0"/>
              <a:t>Участие ребенка в психологической диагностике допускается только с согласия его родителей (законных представителей).</a:t>
            </a:r>
          </a:p>
          <a:p>
            <a:pPr algn="just">
              <a:buNone/>
            </a:pPr>
            <a:r>
              <a:rPr lang="ru-RU" dirty="0" smtClean="0"/>
              <a:t>Результаты психологической диагностики могут использоваться для решения задач психологического сопровождения и проведения квалифицированной коррекции развития детей.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Условия, необходимые для создания социальной ситуации развития детей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2844" y="1428736"/>
          <a:ext cx="885831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Условия, необходимые для создания социальной ситуации развития детей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2844" y="1428736"/>
          <a:ext cx="885831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Требования к развивающей предметно-пространственной среде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9" name="Содержимое 6"/>
          <p:cNvGraphicFramePr>
            <a:graphicFrameLocks/>
          </p:cNvGraphicFramePr>
          <p:nvPr/>
        </p:nvGraphicFramePr>
        <p:xfrm>
          <a:off x="928662" y="1428736"/>
          <a:ext cx="7786742" cy="4811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Содержимое 2"/>
          <p:cNvSpPr txBox="1">
            <a:spLocks/>
          </p:cNvSpPr>
          <p:nvPr/>
        </p:nvSpPr>
        <p:spPr>
          <a:xfrm>
            <a:off x="714316" y="1214422"/>
            <a:ext cx="8429684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3.3. 3. Развивающая предметно-пространственная среда (ППРС) должна обеспечивать: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4429132"/>
            <a:ext cx="1943663" cy="180097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" name="Овал 21"/>
          <p:cNvSpPr/>
          <p:nvPr/>
        </p:nvSpPr>
        <p:spPr>
          <a:xfrm>
            <a:off x="5786446" y="2571744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857884" y="3214686"/>
            <a:ext cx="1992334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Содержательно-насыщенная</a:t>
            </a:r>
          </a:p>
        </p:txBody>
      </p:sp>
      <p:sp>
        <p:nvSpPr>
          <p:cNvPr id="24" name="Овал 23"/>
          <p:cNvSpPr/>
          <p:nvPr/>
        </p:nvSpPr>
        <p:spPr>
          <a:xfrm>
            <a:off x="4857752" y="4572008"/>
            <a:ext cx="2122876" cy="2000264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357554" y="2428868"/>
            <a:ext cx="2401904" cy="2337999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857752" y="5357826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Трансформируемая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" name="Овал 16"/>
          <p:cNvSpPr/>
          <p:nvPr/>
        </p:nvSpPr>
        <p:spPr>
          <a:xfrm>
            <a:off x="2357422" y="4500570"/>
            <a:ext cx="2143140" cy="2051438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19"/>
          <p:cNvSpPr/>
          <p:nvPr/>
        </p:nvSpPr>
        <p:spPr>
          <a:xfrm>
            <a:off x="2357422" y="5214950"/>
            <a:ext cx="2214578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Полифункциональная, вариативная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" name="Овал 16"/>
          <p:cNvSpPr/>
          <p:nvPr/>
        </p:nvSpPr>
        <p:spPr>
          <a:xfrm>
            <a:off x="1285852" y="2714620"/>
            <a:ext cx="2071702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b="1" i="1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85852" y="3357562"/>
            <a:ext cx="1928826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Доступная и безопасная</a:t>
            </a: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142944" y="285728"/>
            <a:ext cx="8001056" cy="857256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РАЗВИВАЮЩАЯ ПРЕДМЕТНО-ПРОСТРАНСТВЕННАЯ СРЕДА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357562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ППРС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571472" y="1285860"/>
            <a:ext cx="8429684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2000" dirty="0" smtClean="0"/>
              <a:t>3.3.4. Развивающая предметно-пространственная среда должна быть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857760"/>
            <a:ext cx="1943663" cy="1800973"/>
          </a:xfrm>
          <a:prstGeom prst="ellipse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/>
      <p:bldP spid="5" grpId="0"/>
      <p:bldP spid="3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Требования к кадровым условиям реализации Программы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Квалификация педагогических и учебно-вспомогательных работников должна соответствовать квалификационным характеристикам, установленным в Едином квалификационном справочнике должностей руководителей, специалистов и служащих, раздел "</a:t>
            </a:r>
            <a:r>
              <a:rPr lang="ru-RU" dirty="0" smtClean="0">
                <a:hlinkClick r:id="rId4"/>
              </a:rPr>
              <a:t>Квалификационные характеристики должностей работников образования</a:t>
            </a:r>
            <a:r>
              <a:rPr lang="ru-RU" dirty="0" smtClean="0"/>
              <a:t>", утвержденном приказом Министерства здравоохранения и социального развития Российской Федерации от 26 августа 2010 г. N 761н (зарегистрирован Министерством юстиции Российской Федерации 6 октября 2010 г., регистрационный N 18638), с </a:t>
            </a:r>
            <a:r>
              <a:rPr lang="ru-RU" dirty="0" smtClean="0">
                <a:hlinkClick r:id="rId5"/>
              </a:rPr>
              <a:t>изменениями</a:t>
            </a:r>
            <a:r>
              <a:rPr lang="ru-RU" dirty="0" smtClean="0"/>
              <a:t>, внесенными приказом Министерства здравоохранения и социального развития Российской Федерации от 31 мая 2011 г. N 448н (зарегистрирован Министерством юстиции Российской Федерации 1 июля 2011 г., регистрационный N 21240).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311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/>
              <a:t>I</a:t>
            </a:r>
            <a:r>
              <a:rPr lang="ru-RU" sz="2800" dirty="0" smtClean="0"/>
              <a:t>.Общие положения</a:t>
            </a:r>
          </a:p>
          <a:p>
            <a:pPr algn="just">
              <a:buNone/>
            </a:pPr>
            <a:r>
              <a:rPr lang="ru-RU" sz="2800" dirty="0" smtClean="0"/>
              <a:t>… </a:t>
            </a:r>
            <a:r>
              <a:rPr lang="ru-RU" sz="2400" dirty="0" smtClean="0"/>
              <a:t>1.2. Стандарт разработан на основе Конституции РФ и законодательства РФ с учётом Конвенции ООН о правах ребёнка…</a:t>
            </a: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2050" name="Picture 2" descr="http://900igr.net/datai/prazdniki/Konstitutsija/0005-002-Dejstvujuschaja-Konstitutsija-RF-prinjata-vsenarodnym-golosovaniem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357158" y="3714752"/>
            <a:ext cx="1869680" cy="2857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http://tatshkola1.ru/uploads/posts/2009-07/1248032352_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3714752"/>
            <a:ext cx="1857388" cy="282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http://tatshkola1.ru/uploads/posts/2009-07/1248031998_0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3714752"/>
            <a:ext cx="2000264" cy="2800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8" name="Picture 10" descr="http://www.spbdk.ru/upload/img/964/964121.jpg"/>
          <p:cNvPicPr>
            <a:picLocks noChangeAspect="1" noChangeArrowheads="1"/>
          </p:cNvPicPr>
          <p:nvPr/>
        </p:nvPicPr>
        <p:blipFill>
          <a:blip r:embed="rId7">
            <a:lum contrast="30000"/>
          </a:blip>
          <a:srcRect/>
          <a:stretch>
            <a:fillRect/>
          </a:stretch>
        </p:blipFill>
        <p:spPr bwMode="auto">
          <a:xfrm>
            <a:off x="7143768" y="3714752"/>
            <a:ext cx="1720103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ТРЕБОВАНИЯ К МАТЕРИАЛЬНО-ТЕХНИЧЕСКИМ УСЛОВИЯМ РЕАЛИЗАЦИИ ООП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107157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3.5.1. Требования к материально-техническим условиям реализации Программы включают: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11" name="Содержимое 9"/>
          <p:cNvGraphicFramePr>
            <a:graphicFrameLocks/>
          </p:cNvGraphicFramePr>
          <p:nvPr/>
        </p:nvGraphicFramePr>
        <p:xfrm>
          <a:off x="571472" y="221455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643998" cy="107157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3.6. Требования к финансовым условиям реализации Программы должны: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11" name="Содержимое 9"/>
          <p:cNvGraphicFramePr>
            <a:graphicFrameLocks/>
          </p:cNvGraphicFramePr>
          <p:nvPr/>
        </p:nvGraphicFramePr>
        <p:xfrm>
          <a:off x="571472" y="221455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10715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I</a:t>
            </a:r>
            <a:r>
              <a:rPr lang="en-US" sz="2800" dirty="0" smtClean="0"/>
              <a:t>V</a:t>
            </a:r>
            <a:r>
              <a:rPr lang="ru-RU" sz="2800" dirty="0" smtClean="0"/>
              <a:t>. </a:t>
            </a:r>
            <a:r>
              <a:rPr lang="ru-RU" sz="2600" dirty="0" smtClean="0"/>
              <a:t>Требования к результатам освоения основной</a:t>
            </a:r>
          </a:p>
          <a:p>
            <a:pPr algn="ctr">
              <a:buNone/>
            </a:pPr>
            <a:r>
              <a:rPr lang="ru-RU" sz="2600" dirty="0" smtClean="0"/>
              <a:t>образовательной программы дошкольного образования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34" y="2274838"/>
            <a:ext cx="82153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4.1. Требования Стандарта к результатам освоения Программы </a:t>
            </a:r>
            <a:r>
              <a:rPr lang="ru-RU" sz="2000" dirty="0" smtClean="0">
                <a:solidFill>
                  <a:srgbClr val="FF0000"/>
                </a:solidFill>
              </a:rPr>
              <a:t>представлены в виде целевых ориентиров </a:t>
            </a:r>
            <a:r>
              <a:rPr lang="ru-RU" sz="2000" dirty="0" smtClean="0"/>
              <a:t>дошкольного образования, которые представляют собой социально-нормативные возрастные характеристики возможных достижений ребенка на этапе завершения уровня дошкольного образования. </a:t>
            </a:r>
          </a:p>
          <a:p>
            <a:pPr algn="just"/>
            <a:r>
              <a:rPr lang="ru-RU" sz="2000" dirty="0" smtClean="0"/>
              <a:t>4.3. Целевые ориентиры </a:t>
            </a:r>
            <a:r>
              <a:rPr lang="ru-RU" sz="2000" dirty="0" smtClean="0">
                <a:solidFill>
                  <a:srgbClr val="FF0000"/>
                </a:solidFill>
              </a:rPr>
              <a:t>не подлежат непосредственной оценке</a:t>
            </a:r>
            <a:r>
              <a:rPr lang="ru-RU" sz="2000" dirty="0" smtClean="0"/>
              <a:t>, в том числе в виде педагогической диагностики (мониторинга), и </a:t>
            </a:r>
            <a:r>
              <a:rPr lang="ru-RU" sz="2000" dirty="0" smtClean="0">
                <a:solidFill>
                  <a:srgbClr val="FF0000"/>
                </a:solidFill>
              </a:rPr>
              <a:t>не являются основанием для их формального сравнения с реальными достижениями детей</a:t>
            </a:r>
            <a:r>
              <a:rPr lang="ru-RU" sz="2000" dirty="0" smtClean="0"/>
              <a:t>. Они не являются основой объективной оценки соответствия установленным требованиям образовательной деятельности и подготовки детей</a:t>
            </a:r>
          </a:p>
          <a:p>
            <a:pPr algn="just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10715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I</a:t>
            </a:r>
            <a:r>
              <a:rPr lang="en-US" sz="2800" dirty="0" smtClean="0"/>
              <a:t>V</a:t>
            </a:r>
            <a:r>
              <a:rPr lang="ru-RU" sz="2800" dirty="0" smtClean="0"/>
              <a:t>. </a:t>
            </a:r>
            <a:r>
              <a:rPr lang="ru-RU" sz="2600" dirty="0" smtClean="0"/>
              <a:t>Требования к результатам освоения основной</a:t>
            </a:r>
          </a:p>
          <a:p>
            <a:pPr algn="ctr">
              <a:buNone/>
            </a:pPr>
            <a:r>
              <a:rPr lang="ru-RU" sz="2600" dirty="0" smtClean="0"/>
              <a:t>образовательной программы дошкольного образования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7158" y="2428868"/>
            <a:ext cx="84296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4.5. Целевые ориентиры </a:t>
            </a:r>
            <a:r>
              <a:rPr lang="ru-RU" sz="2000" dirty="0" smtClean="0">
                <a:solidFill>
                  <a:srgbClr val="FF0000"/>
                </a:solidFill>
              </a:rPr>
              <a:t>не могут служить непосредственным основанием при решении управленческих задач</a:t>
            </a:r>
            <a:r>
              <a:rPr lang="ru-RU" sz="2000" dirty="0" smtClean="0"/>
              <a:t>, включая: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аттестацию педагогических кадров;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оценку качества образования;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оценку как итогового, так и промежуточного уровня развития детей, в том числе в рамках мониторинга (в том числе в форме тестирования, с использованием методов, основанных на наблюдении, или иных методов измерения результативности детей);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оценку выполнения муниципального (государственного) задания посредством их включения в показатели качества выполнения задания;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распределение стимулирующего фонда оплаты труда работников Организации.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42955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ЦЕЛЕВЫЕ ОРИЕНТИРЫ ОБРАЗОВАНИЯ В МЛАДЕНЧЕСКОМ И РАННЕМ ВОЗРАСТЕ: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4098" name="Picture 2" descr="C:\Users\Галя\Pictures\Детская тема (для всего)\Kid's Stories background\1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2503" y="1600200"/>
            <a:ext cx="509899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42955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ЦЕЛЕВЫЕ ОРИЕНТИРЫ ОБРАЗОВАНИЯ В МЛАДЕНЧЕСКОМ И РАННЕМ ВОЗРАСТЕ: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600" dirty="0" smtClean="0"/>
              <a:t>ребенок интересуется окружающими предметами и активно действует с ними; эмоционально вовлечен в действия с игрушками и другими предметами, стремится проявлять настойчивость в достижении результата своих действий;</a:t>
            </a:r>
          </a:p>
          <a:p>
            <a:pPr algn="just"/>
            <a:r>
              <a:rPr lang="ru-RU" sz="1600" dirty="0" smtClean="0"/>
              <a:t>использует специфические, культурно фиксированные предметные действия, знает назначение бытовых предметов (ложки, расчески, карандаша и пр.) и умеет пользоваться ими. Владеет простейшими навыками самообслуживания; стремится проявлять самостоятельность в бытовом и игровом поведении;</a:t>
            </a:r>
          </a:p>
          <a:p>
            <a:pPr algn="just"/>
            <a:r>
              <a:rPr lang="ru-RU" sz="1600" dirty="0" smtClean="0"/>
              <a:t>владеет активной речью, включенной в общение; может обращаться с вопросами и просьбами, понимает речь взрослых; знает названия окружающих предметов и игрушек;</a:t>
            </a:r>
          </a:p>
          <a:p>
            <a:pPr algn="just"/>
            <a:r>
              <a:rPr lang="ru-RU" sz="1600" dirty="0" smtClean="0"/>
              <a:t>стремится к общению со взрослыми и активно подражает им в движениях и действиях; появляются игры, в которых ребенок воспроизводит действия взрослого;</a:t>
            </a:r>
          </a:p>
          <a:p>
            <a:pPr algn="just"/>
            <a:r>
              <a:rPr lang="ru-RU" sz="1600" dirty="0" smtClean="0"/>
              <a:t>проявляет интерес к сверстникам; наблюдает за их действиями и подражает им;</a:t>
            </a:r>
          </a:p>
          <a:p>
            <a:pPr algn="just"/>
            <a:r>
              <a:rPr lang="ru-RU" sz="1600" dirty="0" smtClean="0"/>
              <a:t>проявляет интерес к стихам, песням и сказкам, рассматриванию картинки, стремится двигаться под музыку; эмоционально откликается на различные произведения культуры и искусства;</a:t>
            </a:r>
          </a:p>
          <a:p>
            <a:pPr algn="just"/>
            <a:r>
              <a:rPr lang="ru-RU" sz="1600" dirty="0" smtClean="0"/>
              <a:t>у ребенка развита крупная моторика, он стремится осваивать различные виды движения (бег, лазанье, перешагивание и пр.).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42955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ЦЕЛЕВЫЕ ОРИЕНТИРЫ ОБРАЗОВАНИЯ НА </a:t>
            </a:r>
            <a:r>
              <a:rPr lang="ru-RU" sz="3600" b="1" dirty="0">
                <a:solidFill>
                  <a:srgbClr val="002060"/>
                </a:solidFill>
              </a:rPr>
              <a:t>ЭТАПЕ ЗАВЕРШЕНИЯ ДОШКОЛЬНОГО  ОБРАЗОВАНИЯ :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5122" name="Picture 2" descr="C:\Users\Галя\Pictures\Детская тема (для всего)\Kid's Stories background\3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1785926"/>
            <a:ext cx="6935483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572528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ЦЕЛЕВЫЕ ОРИЕНТИРЫ НА ЭТАПЕ ЗАВЕРШЕНИЯ ДОШКОЛЬНОГО  ОБРАЗОВАНИЯ :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71480"/>
            <a:ext cx="928718" cy="928718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800" dirty="0" smtClean="0"/>
              <a:t>ребенок овладевает основными культурными способами деятельности, проявляет инициативу и самостоятельность в разных видах деятельности - игре, общении, познавательно-исследовательской деятельности, конструировании и др.; способен выбирать себе род занятий, участников по совместной деятельности;</a:t>
            </a:r>
          </a:p>
          <a:p>
            <a:pPr algn="just"/>
            <a:r>
              <a:rPr lang="ru-RU" sz="1800" dirty="0" smtClean="0"/>
              <a:t>ребенок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 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конфликты;</a:t>
            </a:r>
          </a:p>
          <a:p>
            <a:pPr algn="just"/>
            <a:r>
              <a:rPr lang="ru-RU" sz="1800" dirty="0" smtClean="0"/>
              <a:t>ребенок обладает развитым воображением, которое реализуется в разных видах деятельности, и прежде всего в игре; ребенок владеет разными формами и видами игры, различает условную и реальную ситуации, умеет подчиняться разным правилам и социальным нормам;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572528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ЦЕЛЕВЫЕ ОРИЕНТИРЫ НА ЭТАПЕ ЗАВЕРШЕНИЯ ДОШКОЛЬНОГО  ОБРАЗОВАНИЯ :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71480"/>
            <a:ext cx="928718" cy="928718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42844" y="1357298"/>
            <a:ext cx="8858312" cy="4768865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ребенок достаточно хорошо владеет устной речью, может выражать свои мысли и желания, может использовать речь для выражения своих мыслей, чувств и желаний, построения речевого высказывания в ситуации общения, может выделять звуки в словах, у ребенка складываются предпосылки грамотности;</a:t>
            </a:r>
          </a:p>
          <a:p>
            <a:pPr algn="just"/>
            <a:r>
              <a:rPr lang="ru-RU" sz="1800" dirty="0" smtClean="0"/>
              <a:t>у ребенка развита крупная и мелкая моторика; он подвижен, вынослив, владеет основными движениями, может контролировать свои движения и управлять ими;</a:t>
            </a:r>
          </a:p>
          <a:p>
            <a:pPr algn="just"/>
            <a:r>
              <a:rPr lang="ru-RU" sz="1800" dirty="0" smtClean="0"/>
              <a:t>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личной гигиены;</a:t>
            </a:r>
          </a:p>
          <a:p>
            <a:pPr algn="just"/>
            <a:r>
              <a:rPr lang="ru-RU" sz="1800" dirty="0" smtClean="0"/>
              <a:t>ребенок 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 Обладает начальными знаниями о себе, о природном и социальном мире, в котором он живет;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ребенок способен к принятию собственных решений, опираясь на свои знания и умения в различных видах деятельности.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972072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sz="3800" dirty="0" smtClean="0"/>
              <a:t>… </a:t>
            </a:r>
            <a:r>
              <a:rPr lang="ru-RU" sz="4400" dirty="0" smtClean="0"/>
              <a:t>1.5. Стандарт  направлен на достижение следующих </a:t>
            </a:r>
            <a:r>
              <a:rPr lang="ru-RU" sz="4400" dirty="0" smtClean="0">
                <a:solidFill>
                  <a:srgbClr val="FF0000"/>
                </a:solidFill>
              </a:rPr>
              <a:t>целей:</a:t>
            </a:r>
          </a:p>
          <a:p>
            <a:pPr lvl="0" algn="just"/>
            <a:r>
              <a:rPr lang="ru-RU" sz="4400" dirty="0" smtClean="0"/>
              <a:t>повышение социального статуса дошкольного образования;</a:t>
            </a:r>
          </a:p>
          <a:p>
            <a:pPr lvl="0" algn="just"/>
            <a:r>
              <a:rPr lang="ru-RU" sz="4400" dirty="0" smtClean="0"/>
              <a:t>обеспечение государством равенства возможностей для каждого ребёнка в получении качественного дошкольного образования;</a:t>
            </a:r>
          </a:p>
          <a:p>
            <a:pPr lvl="0" algn="just"/>
            <a:r>
              <a:rPr lang="ru-RU" sz="4400" dirty="0" smtClean="0"/>
              <a:t>обеспечение государственных гарантий уровня и качества дошкольного образования на основе единства обязательных требований к условиям реализации образовательных программ дошкольного образования, их структуре и результатам их освоения;</a:t>
            </a:r>
          </a:p>
          <a:p>
            <a:pPr lvl="0" algn="just"/>
            <a:r>
              <a:rPr lang="ru-RU" sz="4400" dirty="0" smtClean="0"/>
              <a:t>сохранение единства образовательного пространства Российской Федерации относительно уровня дошкольного образования.</a:t>
            </a:r>
            <a:endParaRPr lang="ru-RU" sz="4400" dirty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52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9720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/>
              <a:t>1.6. Стандарт  направлен на решение следующих </a:t>
            </a:r>
            <a:r>
              <a:rPr lang="ru-RU" sz="1800" dirty="0" smtClean="0">
                <a:solidFill>
                  <a:srgbClr val="FF0000"/>
                </a:solidFill>
              </a:rPr>
              <a:t>задач: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1800" dirty="0" smtClean="0"/>
              <a:t>охраны и укрепления физического и психического здоровья детей, в том числе их эмоционального благополучия;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1800" dirty="0" smtClean="0"/>
              <a:t>обеспечения равных возможностей для полноценного развития каждого ребёнка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1800" dirty="0" smtClean="0"/>
              <a:t>обеспечения преемственности целей, задач и содержания образования, реализуемых в рамках образовательных программ различных уровней (далее -преемственность основных образовательных программ дошкольного и начального общего образования);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1800" dirty="0" smtClean="0"/>
              <a:t>создания благоприятных условий развития детей в соответствии с их возрастными   и   индивидуальными   особенностями   и   склонностями,   развития способностей и творческого потенциала каждого ребёнка как субъекта отношений с самим собой, другими детьми, взрослыми и миром;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472518" cy="514353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/>
              <a:t>1.6. Стандарт  направлен на решение следующих </a:t>
            </a:r>
            <a:r>
              <a:rPr lang="ru-RU" sz="1800" dirty="0" smtClean="0">
                <a:solidFill>
                  <a:srgbClr val="FF0000"/>
                </a:solidFill>
              </a:rPr>
              <a:t>задач:</a:t>
            </a:r>
          </a:p>
          <a:p>
            <a:pPr lvl="0" algn="just">
              <a:buFont typeface="+mj-lt"/>
              <a:buAutoNum type="arabicParenR" startAt="5"/>
            </a:pPr>
            <a:r>
              <a:rPr lang="ru-RU" sz="1800" dirty="0" smtClean="0"/>
              <a:t>объединения обучения и воспитания в целостный образовательный процесс на основе духовно-нравственных и </a:t>
            </a:r>
            <a:r>
              <a:rPr lang="ru-RU" sz="1800" dirty="0" err="1" smtClean="0"/>
              <a:t>социокультурных</a:t>
            </a:r>
            <a:r>
              <a:rPr lang="ru-RU" sz="1800" dirty="0" smtClean="0"/>
              <a:t> ценностей и принятых в обществе правил и норм поведения в интересах человека, семьи, общества;</a:t>
            </a:r>
          </a:p>
          <a:p>
            <a:pPr lvl="0" algn="just">
              <a:buFont typeface="+mj-lt"/>
              <a:buAutoNum type="arabicParenR" startAt="5"/>
            </a:pPr>
            <a:r>
              <a:rPr lang="ru-RU" sz="1800" dirty="0" smtClean="0"/>
              <a:t>формирования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ребёнка, формирования предпосылок учебной деятельности;</a:t>
            </a:r>
          </a:p>
          <a:p>
            <a:pPr algn="just">
              <a:buFont typeface="+mj-lt"/>
              <a:buAutoNum type="arabicParenR" startAt="5"/>
            </a:pPr>
            <a:r>
              <a:rPr lang="ru-RU" sz="1800" dirty="0" smtClean="0"/>
              <a:t>обеспечения вариативности и разнообразия содержания Программ и организационных форм дошкольного образования, возможности формирования Программ различной направленности с учётом образовательных потребностей, способностей и состояния здоровья детей;</a:t>
            </a:r>
          </a:p>
          <a:p>
            <a:pPr lvl="0" algn="just">
              <a:buFont typeface="+mj-lt"/>
              <a:buAutoNum type="arabicParenR" startAt="5"/>
            </a:pPr>
            <a:r>
              <a:rPr lang="ru-RU" sz="1800" dirty="0" smtClean="0"/>
              <a:t>формирования </a:t>
            </a:r>
            <a:r>
              <a:rPr lang="ru-RU" sz="1800" dirty="0" err="1" smtClean="0"/>
              <a:t>социокультурной</a:t>
            </a:r>
            <a:r>
              <a:rPr lang="ru-RU" sz="1800" dirty="0" smtClean="0"/>
              <a:t> среды, соответствующей возрастным, индивидуальным, психологическим и физиологическим особенностям детей;</a:t>
            </a:r>
          </a:p>
          <a:p>
            <a:pPr lvl="0" algn="just">
              <a:buFont typeface="+mj-lt"/>
              <a:buAutoNum type="arabicParenR" startAt="5"/>
            </a:pPr>
            <a:r>
              <a:rPr lang="ru-RU" sz="1800" dirty="0" smtClean="0"/>
              <a:t>обеспечения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детей.</a:t>
            </a:r>
            <a:endParaRPr lang="ru-RU" sz="1800" dirty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071678"/>
            <a:ext cx="4000528" cy="40544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1.8. Стандарт включает в себя требования к:</a:t>
            </a:r>
          </a:p>
          <a:p>
            <a:r>
              <a:rPr lang="ru-RU" sz="2000" dirty="0" smtClean="0"/>
              <a:t>структуре Программы и ее объему;</a:t>
            </a:r>
          </a:p>
          <a:p>
            <a:r>
              <a:rPr lang="ru-RU" sz="2000" dirty="0" smtClean="0"/>
              <a:t>условиям реализации Программы;</a:t>
            </a:r>
          </a:p>
          <a:p>
            <a:r>
              <a:rPr lang="ru-RU" sz="2000" dirty="0" smtClean="0"/>
              <a:t>результатам освоения Программы.</a:t>
            </a:r>
            <a:endParaRPr lang="ru-RU" sz="20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3857620" y="1357298"/>
          <a:ext cx="482918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42852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28575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/>
              <a:t>II</a:t>
            </a:r>
            <a:r>
              <a:rPr lang="ru-RU" sz="2800" dirty="0" smtClean="0"/>
              <a:t>.Требования к структуре образовательной программы дошкольного образования и её объёму</a:t>
            </a:r>
          </a:p>
          <a:p>
            <a:pPr algn="just">
              <a:buNone/>
            </a:pPr>
            <a:r>
              <a:rPr lang="ru-RU" sz="2400" dirty="0" smtClean="0"/>
              <a:t>2.1.	</a:t>
            </a:r>
            <a:r>
              <a:rPr lang="ru-RU" sz="2000" dirty="0" smtClean="0"/>
              <a:t>Программа определяет содержание и организацию образовательной деятельности на уровне дошкольного образования. </a:t>
            </a:r>
          </a:p>
          <a:p>
            <a:pPr algn="just">
              <a:buNone/>
            </a:pPr>
            <a:r>
              <a:rPr lang="ru-RU" sz="2000" dirty="0" smtClean="0"/>
              <a:t>2.2. Структурные подразделения в одной Организации (далее - Группы) могут реализовывать разные Программы.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28674" name="Picture 2" descr="http://sad70.ru/assets/templates/kindergarten/images/programs/istoki.jpg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2143108" y="4500570"/>
            <a:ext cx="1445334" cy="200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8" name="Picture 6" descr="http://prosv.ru/Attachment.aspx?Id=1393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500570"/>
            <a:ext cx="1428760" cy="2059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0" name="Picture 8" descr="http://prosv.ru/Attachment.aspx?Id=1842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4500570"/>
            <a:ext cx="1428760" cy="1966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2" name="Picture 10" descr="http://dskv334.mskobr.ru/images/cms/data/programm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4500570"/>
            <a:ext cx="1378873" cy="1974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4" name="Picture 12" descr="http://www.kidsunity.org/uploads/posts/2011-03/1298975728_step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29520" y="4500570"/>
            <a:ext cx="1379369" cy="2062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8605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2.3. Программа формируется как программа психолого-педагогической поддержки позитивной социализации и индивидуализации, развития личности детей дошкольного возраста и определяет комплекс основных характеристик дошкольного образования (объем, содержание и планируемые результаты в виде целевых ориентиров дошкольного образования).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/>
        </p:nvGraphicFramePr>
        <p:xfrm>
          <a:off x="142844" y="5500702"/>
          <a:ext cx="8715436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14348" y="4572008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ПРОГРАММА ОПРЕДЕЛЯЕТ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КОМПЛЕКС ОСНОВНЫХ ХАРАКТЕРИСТИК ДОШКОЛЬНОГО ОБРАЗОВАНИЯ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2909</Words>
  <Application>Microsoft Office PowerPoint</Application>
  <PresentationFormat>Экран (4:3)</PresentationFormat>
  <Paragraphs>340</Paragraphs>
  <Slides>38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1" baseType="lpstr">
      <vt:lpstr>Arial</vt:lpstr>
      <vt:lpstr>Calibri</vt:lpstr>
      <vt:lpstr>Тема Office</vt:lpstr>
      <vt:lpstr>«Изучаем ФГОС  дошкольного образования»  (консультация для воспитателей)</vt:lpstr>
      <vt:lpstr>Презентация PowerPoint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Презентация PowerPoint</vt:lpstr>
      <vt:lpstr>ФЕДЕРАЛЬНЫЙ ГОСУДАРСТВЕННЫЙ ОБРАЗОВАТЕЛЬНЫЙ СТАНДАРТ ДОШКОЛЬНОГО ОБРАЗОВАНИЯ</vt:lpstr>
      <vt:lpstr>РАЗЛИЧНЫЕ ВИДЫ ДЕЯТЕЛЬНОСТИ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ФЕДЕРАЛЬНЫЙ ГОСУДАРСТВЕННЫЙ ОБРАЗОВАТЕЛЬНЫЙ СТАНДАРТ ДОШКОЛЬНОГО ОБРАЗОВАНИЯ</vt:lpstr>
      <vt:lpstr>Презентация PowerPoint</vt:lpstr>
      <vt:lpstr>ОЦЕНКА ИНДИВИДУАЛЬНОГО РАЗВИТИЯ ДЕТЕЙ</vt:lpstr>
      <vt:lpstr>Условия, необходимые для создания социальной ситуации развития детей</vt:lpstr>
      <vt:lpstr>Условия, необходимые для создания социальной ситуации развития детей</vt:lpstr>
      <vt:lpstr>Требования к развивающей предметно-пространственной среде </vt:lpstr>
      <vt:lpstr>Презентация PowerPoint</vt:lpstr>
      <vt:lpstr>Требования к кадровым условиям реализации Программы</vt:lpstr>
      <vt:lpstr>ТРЕБОВАНИЯ К МАТЕРИАЛЬНО-ТЕХНИЧЕСКИМ УСЛОВИЯМ РЕАЛИЗАЦИИ ООП</vt:lpstr>
      <vt:lpstr>Презентация PowerPoint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  ЦЕЛЕВЫЕ ОРИЕНТИРЫ ОБРАЗОВАНИЯ В МЛАДЕНЧЕСКОМ И РАННЕМ ВОЗРАСТЕ:  </vt:lpstr>
      <vt:lpstr>  ЦЕЛЕВЫЕ ОРИЕНТИРЫ ОБРАЗОВАНИЯ В МЛАДЕНЧЕСКОМ И РАННЕМ ВОЗРАСТЕ:  </vt:lpstr>
      <vt:lpstr>  ЦЕЛЕВЫЕ ОРИЕНТИРЫ ОБРАЗОВАНИЯ НА ЭТАПЕ ЗАВЕРШЕНИЯ ДОШКОЛЬНОГО  ОБРАЗОВАНИЯ :  </vt:lpstr>
      <vt:lpstr>   ЦЕЛЕВЫЕ ОРИЕНТИРЫ НА ЭТАПЕ ЗАВЕРШЕНИЯ ДОШКОЛЬНОГО  ОБРАЗОВАНИЯ :  </vt:lpstr>
      <vt:lpstr>   ЦЕЛЕВЫЕ ОРИЕНТИРЫ НА ЭТАПЕ ЗАВЕРШЕНИЯ ДОШКОЛЬНОГО  ОБРАЗОВАНИЯ :  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ВОСПИТАТЕЛЕЙ «Изучаем ФГОС дошкольного образования»</dc:title>
  <dc:creator>Галя</dc:creator>
  <cp:lastModifiedBy>Алексей Мишарин</cp:lastModifiedBy>
  <cp:revision>52</cp:revision>
  <dcterms:created xsi:type="dcterms:W3CDTF">2013-12-02T16:12:05Z</dcterms:created>
  <dcterms:modified xsi:type="dcterms:W3CDTF">2014-07-22T16:22:25Z</dcterms:modified>
</cp:coreProperties>
</file>