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A4C0AD-CAC5-4210-9D2D-82EB9B9F39A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DB4D2E-2646-4F92-BA7A-49608C3E4A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ru.yandex.net/i?id=14e45b3742b5602763d71f94defb854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569169" cy="6297786"/>
          </a:xfrm>
          <a:prstGeom prst="rect">
            <a:avLst/>
          </a:prstGeom>
          <a:noFill/>
        </p:spPr>
      </p:pic>
      <p:pic>
        <p:nvPicPr>
          <p:cNvPr id="6" name="~PP642.WAV">
            <a:hlinkClick r:id="" action="ppaction://media"/>
          </p:cNvPr>
          <p:cNvPicPr>
            <a:picLocks noRot="1" noChangeAspect="1"/>
          </p:cNvPicPr>
          <p:nvPr>
            <a:wavAudioFile r:embed="rId1" name="~PP64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1756436/b7dd0e40-e342-4c86-9628-e62a28d3d0c8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3944435" cy="5486350"/>
          </a:xfrm>
          <a:prstGeom prst="rect">
            <a:avLst/>
          </a:prstGeom>
          <a:noFill/>
        </p:spPr>
      </p:pic>
      <p:pic>
        <p:nvPicPr>
          <p:cNvPr id="6" name="~PP4081.WAV">
            <a:hlinkClick r:id="" action="ppaction://media"/>
          </p:cNvPr>
          <p:cNvPicPr>
            <a:picLocks noRot="1" noChangeAspect="1"/>
          </p:cNvPicPr>
          <p:nvPr>
            <a:wavAudioFile r:embed="rId1" name="~PP408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ruspeach.com/upload/iblock/0fb/0fb6345e00e6334a5c16ee49e250e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912768" cy="4608512"/>
          </a:xfrm>
          <a:prstGeom prst="rect">
            <a:avLst/>
          </a:prstGeom>
          <a:noFill/>
        </p:spPr>
      </p:pic>
      <p:pic>
        <p:nvPicPr>
          <p:cNvPr id="5" name="~PP4041.WAV">
            <a:hlinkClick r:id="" action="ppaction://media"/>
          </p:cNvPr>
          <p:cNvPicPr>
            <a:picLocks noRot="1" noChangeAspect="1"/>
          </p:cNvPicPr>
          <p:nvPr>
            <a:wavAudioFile r:embed="rId1" name="~PP404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udirosta.ru/storage/post_img/30/2018/10/01/lg_523e8ee2346c0961bb335386e7b086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806208" cy="5104656"/>
          </a:xfrm>
          <a:prstGeom prst="rect">
            <a:avLst/>
          </a:prstGeom>
          <a:noFill/>
        </p:spPr>
      </p:pic>
      <p:pic>
        <p:nvPicPr>
          <p:cNvPr id="5" name="~PP1565.WAV">
            <a:hlinkClick r:id="" action="ppaction://media"/>
          </p:cNvPr>
          <p:cNvPicPr>
            <a:picLocks noRot="1" noChangeAspect="1"/>
          </p:cNvPicPr>
          <p:nvPr>
            <a:wavAudioFile r:embed="rId1" name="~PP156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rs.mds.yandex.net/get-pdb/251121/f6f4d1bf-febf-407e-9a3f-867c22a3a2d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884876" cy="5256584"/>
          </a:xfrm>
          <a:prstGeom prst="rect">
            <a:avLst/>
          </a:prstGeom>
          <a:noFill/>
        </p:spPr>
      </p:pic>
      <p:pic>
        <p:nvPicPr>
          <p:cNvPr id="5" name="~PP2515.WAV">
            <a:hlinkClick r:id="" action="ppaction://media"/>
          </p:cNvPr>
          <p:cNvPicPr>
            <a:picLocks noRot="1" noChangeAspect="1"/>
          </p:cNvPicPr>
          <p:nvPr>
            <a:wavAudioFile r:embed="rId1" name="~PP251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e976722b3dd67089867f06f2245dfdc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7620000" cy="5086350"/>
          </a:xfrm>
          <a:prstGeom prst="rect">
            <a:avLst/>
          </a:prstGeom>
          <a:noFill/>
        </p:spPr>
      </p:pic>
      <p:pic>
        <p:nvPicPr>
          <p:cNvPr id="5" name="~PP86.WAV">
            <a:hlinkClick r:id="" action="ppaction://media"/>
          </p:cNvPr>
          <p:cNvPicPr>
            <a:picLocks noRot="1" noChangeAspect="1"/>
          </p:cNvPicPr>
          <p:nvPr>
            <a:wavAudioFile r:embed="rId1" name="~PP8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0-tub-ru.yandex.net/i?id=72b3b9e6d6f40615f0cbbfc6df619a4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098716" cy="4149080"/>
          </a:xfrm>
          <a:prstGeom prst="rect">
            <a:avLst/>
          </a:prstGeom>
          <a:noFill/>
        </p:spPr>
      </p:pic>
      <p:pic>
        <p:nvPicPr>
          <p:cNvPr id="5" name="~PP1379.WAV">
            <a:hlinkClick r:id="" action="ppaction://media"/>
          </p:cNvPr>
          <p:cNvPicPr>
            <a:picLocks noRot="1" noChangeAspect="1"/>
          </p:cNvPicPr>
          <p:nvPr>
            <a:wavAudioFile r:embed="rId1" name="~PP137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3f9192ec1007c6ba7b9dab5e6fd84ac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жилищанасекомых">
            <a:hlinkClick r:id="" action="ppaction://media"/>
          </p:cNvPr>
          <p:cNvPicPr>
            <a:picLocks noRot="1" noChangeAspect="1"/>
          </p:cNvPicPr>
          <p:nvPr>
            <a:wavAudioFile r:embed="rId1" name="жилищанасекомых"/>
          </p:nvPr>
        </p:nvPicPr>
        <p:blipFill>
          <a:blip r:embed="rId4" cstate="print"/>
          <a:stretch>
            <a:fillRect/>
          </a:stretch>
        </p:blipFill>
        <p:spPr>
          <a:xfrm>
            <a:off x="3563888" y="1844824"/>
            <a:ext cx="800472" cy="80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0</Words>
  <Application>Microsoft Office PowerPoint</Application>
  <PresentationFormat>Экран (4:3)</PresentationFormat>
  <Paragraphs>0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</cp:revision>
  <dcterms:created xsi:type="dcterms:W3CDTF">2020-04-04T16:20:10Z</dcterms:created>
  <dcterms:modified xsi:type="dcterms:W3CDTF">2020-04-04T17:21:47Z</dcterms:modified>
</cp:coreProperties>
</file>