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292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72" r:id="rId33"/>
    <p:sldId id="273" r:id="rId34"/>
    <p:sldId id="278" r:id="rId35"/>
    <p:sldId id="279" r:id="rId36"/>
    <p:sldId id="280" r:id="rId37"/>
    <p:sldId id="281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 custT="1"/>
      <dgm:spPr/>
      <dgm:t>
        <a:bodyPr/>
        <a:lstStyle/>
        <a:p>
          <a:r>
            <a:rPr lang="ru-RU" sz="1600" b="1" dirty="0" smtClean="0"/>
            <a:t>Требования к условиям реализации Программы</a:t>
          </a:r>
          <a:endParaRPr lang="ru-RU" sz="1600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 custT="1"/>
      <dgm:spPr/>
      <dgm:t>
        <a:bodyPr/>
        <a:lstStyle/>
        <a:p>
          <a:r>
            <a:rPr lang="ru-RU" sz="1600" b="1" dirty="0" smtClean="0"/>
            <a:t>Требования к структуре Программы  и её объёму</a:t>
          </a:r>
          <a:endParaRPr lang="ru-RU" sz="1600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342965" custScaleY="151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337117" custScaleY="146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510388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ScaleX="195587" custScaleY="127125" custLinFactNeighborX="-43725" custLinFactNeighborY="2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03559D-6F22-49AE-B1F8-8A3F579A2A25}" type="presOf" srcId="{A29566A2-EA95-469D-90E6-75CD002DD815}" destId="{280CC757-65BC-485F-BE3F-6E439F47AA1A}" srcOrd="1" destOrd="0" presId="urn:microsoft.com/office/officeart/2005/8/layout/equation2"/>
    <dgm:cxn modelId="{D0D6595A-30D3-4497-9D70-628724589A6E}" type="presOf" srcId="{3E432841-5C5E-4C0C-8EE6-C12DBC3701F0}" destId="{D5D40E27-CE8A-4187-968A-3753661DC046}" srcOrd="0" destOrd="0" presId="urn:microsoft.com/office/officeart/2005/8/layout/equation2"/>
    <dgm:cxn modelId="{A21D2F24-3C1A-4165-BAA7-3CD29328080D}" type="presOf" srcId="{24A537EE-1A6D-444B-9D24-CAC6CAAA5C7A}" destId="{FB779BCE-EC66-42FF-BFD6-FD4065DE8501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3FAE28CF-4E9B-4D3A-B33F-C2A87D230220}" type="presOf" srcId="{B516700D-E47E-4C4F-BE21-1669E2347D76}" destId="{A1A94AFC-394B-4258-9123-EC41F3990470}" srcOrd="0" destOrd="0" presId="urn:microsoft.com/office/officeart/2005/8/layout/equation2"/>
    <dgm:cxn modelId="{4030F2DD-8304-4769-B353-B905AB3B0DA5}" type="presOf" srcId="{31351545-5BD5-457C-8E42-B85C73FDF84D}" destId="{640351E3-B848-4324-BA76-0CD684EBFB94}" srcOrd="0" destOrd="0" presId="urn:microsoft.com/office/officeart/2005/8/layout/equation2"/>
    <dgm:cxn modelId="{27A0E1E7-E0A1-4A69-B8B5-3AF096049E79}" type="presOf" srcId="{A29566A2-EA95-469D-90E6-75CD002DD815}" destId="{26BD9C6F-AFE7-4D45-88CE-DF8E0B486939}" srcOrd="0" destOrd="0" presId="urn:microsoft.com/office/officeart/2005/8/layout/equation2"/>
    <dgm:cxn modelId="{73599AD0-A770-4CD5-8B0C-903AC9A4692C}" type="presOf" srcId="{3FD1579A-A343-48FE-906C-347D8B762E7D}" destId="{9FE3EAE2-0A05-43E9-8464-A89258487466}" srcOrd="0" destOrd="0" presId="urn:microsoft.com/office/officeart/2005/8/layout/equation2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85942D5-FFCD-4752-B70B-8961EE10A725}" type="presOf" srcId="{694525AA-D326-4154-B33F-E8D49532BD96}" destId="{785F0DEF-4FE0-4647-9110-DD2219E8BB2E}" srcOrd="0" destOrd="0" presId="urn:microsoft.com/office/officeart/2005/8/layout/equation2"/>
    <dgm:cxn modelId="{5E795ABC-2218-4E9B-A0C9-2C7883D429FA}" type="presOf" srcId="{B8F1AB0B-DD5F-47E4-9C9D-D75CC49DAA73}" destId="{ACDD7255-5E51-4A45-BF23-BAB4513AF550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E174BE0E-A242-4828-ACA8-68A1AC1AC7EB}" type="presParOf" srcId="{ACDD7255-5E51-4A45-BF23-BAB4513AF550}" destId="{1EC4BFEE-9EFB-4446-8D64-532A00055FF4}" srcOrd="0" destOrd="0" presId="urn:microsoft.com/office/officeart/2005/8/layout/equation2"/>
    <dgm:cxn modelId="{94B5E7B3-48EE-4DE5-8284-48313834D723}" type="presParOf" srcId="{1EC4BFEE-9EFB-4446-8D64-532A00055FF4}" destId="{9FE3EAE2-0A05-43E9-8464-A89258487466}" srcOrd="0" destOrd="0" presId="urn:microsoft.com/office/officeart/2005/8/layout/equation2"/>
    <dgm:cxn modelId="{ACDD82D2-33D5-4D5A-9C0A-32DB1119B931}" type="presParOf" srcId="{1EC4BFEE-9EFB-4446-8D64-532A00055FF4}" destId="{24DABD97-46E2-4C59-A77E-5486B9FA21AE}" srcOrd="1" destOrd="0" presId="urn:microsoft.com/office/officeart/2005/8/layout/equation2"/>
    <dgm:cxn modelId="{D98E2B54-AD01-49BF-B744-78E27BF67918}" type="presParOf" srcId="{1EC4BFEE-9EFB-4446-8D64-532A00055FF4}" destId="{D5D40E27-CE8A-4187-968A-3753661DC046}" srcOrd="2" destOrd="0" presId="urn:microsoft.com/office/officeart/2005/8/layout/equation2"/>
    <dgm:cxn modelId="{DD2C99AB-113E-4885-925C-CEA6B7D0C632}" type="presParOf" srcId="{1EC4BFEE-9EFB-4446-8D64-532A00055FF4}" destId="{CC56AFCB-F785-42F4-9442-3D158667097F}" srcOrd="3" destOrd="0" presId="urn:microsoft.com/office/officeart/2005/8/layout/equation2"/>
    <dgm:cxn modelId="{D7F66790-EB46-4200-8E02-9A847D694134}" type="presParOf" srcId="{1EC4BFEE-9EFB-4446-8D64-532A00055FF4}" destId="{640351E3-B848-4324-BA76-0CD684EBFB94}" srcOrd="4" destOrd="0" presId="urn:microsoft.com/office/officeart/2005/8/layout/equation2"/>
    <dgm:cxn modelId="{1D50C356-C816-4AE0-99D1-ED1B01F0BB30}" type="presParOf" srcId="{1EC4BFEE-9EFB-4446-8D64-532A00055FF4}" destId="{CF74B9DF-89A1-4A48-AEA7-D48DD11B6892}" srcOrd="5" destOrd="0" presId="urn:microsoft.com/office/officeart/2005/8/layout/equation2"/>
    <dgm:cxn modelId="{E5E36B2E-9B22-46B3-A766-24AFC8E48646}" type="presParOf" srcId="{1EC4BFEE-9EFB-4446-8D64-532A00055FF4}" destId="{FB779BCE-EC66-42FF-BFD6-FD4065DE8501}" srcOrd="6" destOrd="0" presId="urn:microsoft.com/office/officeart/2005/8/layout/equation2"/>
    <dgm:cxn modelId="{8F70F309-3EEE-4280-988F-B0D21B99FECA}" type="presParOf" srcId="{1EC4BFEE-9EFB-4446-8D64-532A00055FF4}" destId="{14866C0E-730A-4DF7-AA87-9EAFA1A159B9}" srcOrd="7" destOrd="0" presId="urn:microsoft.com/office/officeart/2005/8/layout/equation2"/>
    <dgm:cxn modelId="{7368DA37-19C1-4E4B-A5E0-32F64264C69F}" type="presParOf" srcId="{1EC4BFEE-9EFB-4446-8D64-532A00055FF4}" destId="{A1A94AFC-394B-4258-9123-EC41F3990470}" srcOrd="8" destOrd="0" presId="urn:microsoft.com/office/officeart/2005/8/layout/equation2"/>
    <dgm:cxn modelId="{5949E5AB-DE97-4C5F-8530-FAFB81C2D82B}" type="presParOf" srcId="{ACDD7255-5E51-4A45-BF23-BAB4513AF550}" destId="{26BD9C6F-AFE7-4D45-88CE-DF8E0B486939}" srcOrd="1" destOrd="0" presId="urn:microsoft.com/office/officeart/2005/8/layout/equation2"/>
    <dgm:cxn modelId="{5329F62E-E6A9-428D-87E0-D8CB29FDF4DE}" type="presParOf" srcId="{26BD9C6F-AFE7-4D45-88CE-DF8E0B486939}" destId="{280CC757-65BC-485F-BE3F-6E439F47AA1A}" srcOrd="0" destOrd="0" presId="urn:microsoft.com/office/officeart/2005/8/layout/equation2"/>
    <dgm:cxn modelId="{B7E7E2A5-70E5-4EC3-8C87-E4434E78F5D9}" type="presParOf" srcId="{ACDD7255-5E51-4A45-BF23-BAB4513AF550}" destId="{785F0DEF-4FE0-4647-9110-DD2219E8BB2E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2FD9E-E4D1-4043-932F-C97DE89B011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33A479-A832-45B4-A688-0B0034D93228}">
      <dgm:prSet phldrT="[Текст]" custT="1"/>
      <dgm:spPr/>
      <dgm:t>
        <a:bodyPr/>
        <a:lstStyle/>
        <a:p>
          <a:r>
            <a:rPr lang="ru-RU" sz="1400" dirty="0" smtClean="0"/>
            <a:t>Речевое развитие</a:t>
          </a:r>
          <a:endParaRPr lang="ru-RU" sz="1400" dirty="0"/>
        </a:p>
      </dgm:t>
    </dgm:pt>
    <dgm:pt modelId="{8FCAE3A7-970A-488D-9CFB-E648A70828DC}" type="parTrans" cxnId="{3F5FF3E4-EC22-4D0C-A662-07DC9C61043C}">
      <dgm:prSet/>
      <dgm:spPr/>
      <dgm:t>
        <a:bodyPr/>
        <a:lstStyle/>
        <a:p>
          <a:endParaRPr lang="ru-RU"/>
        </a:p>
      </dgm:t>
    </dgm:pt>
    <dgm:pt modelId="{0E6F6965-4D4D-46E1-A07F-FD68B55C29A6}" type="sibTrans" cxnId="{3F5FF3E4-EC22-4D0C-A662-07DC9C61043C}">
      <dgm:prSet/>
      <dgm:spPr/>
      <dgm:t>
        <a:bodyPr/>
        <a:lstStyle/>
        <a:p>
          <a:endParaRPr lang="ru-RU"/>
        </a:p>
      </dgm:t>
    </dgm:pt>
    <dgm:pt modelId="{E564B640-27A2-483D-A527-DB85D6FBDC30}">
      <dgm:prSet phldrT="[Текст]" custT="1"/>
      <dgm:spPr/>
      <dgm:t>
        <a:bodyPr/>
        <a:lstStyle/>
        <a:p>
          <a:r>
            <a:rPr lang="ru-RU" sz="1400" dirty="0" smtClean="0"/>
            <a:t>Художественно – эстетическое развитие</a:t>
          </a:r>
          <a:endParaRPr lang="ru-RU" sz="1400" dirty="0"/>
        </a:p>
      </dgm:t>
    </dgm:pt>
    <dgm:pt modelId="{0CD4AFDA-955A-4526-820F-04C014BB1040}" type="parTrans" cxnId="{76B93DC8-AE95-4364-AA3F-548B409F28F0}">
      <dgm:prSet/>
      <dgm:spPr/>
      <dgm:t>
        <a:bodyPr/>
        <a:lstStyle/>
        <a:p>
          <a:endParaRPr lang="ru-RU"/>
        </a:p>
      </dgm:t>
    </dgm:pt>
    <dgm:pt modelId="{89689B5D-7A3B-4982-AC17-F047143A697F}" type="sibTrans" cxnId="{76B93DC8-AE95-4364-AA3F-548B409F28F0}">
      <dgm:prSet/>
      <dgm:spPr/>
      <dgm:t>
        <a:bodyPr/>
        <a:lstStyle/>
        <a:p>
          <a:endParaRPr lang="ru-RU"/>
        </a:p>
      </dgm:t>
    </dgm:pt>
    <dgm:pt modelId="{2ABA4E91-CEA0-47CE-83AF-C6EF3C20D4D5}">
      <dgm:prSet phldrT="[Текст]"/>
      <dgm:spPr/>
      <dgm:t>
        <a:bodyPr/>
        <a:lstStyle/>
        <a:p>
          <a:r>
            <a:rPr lang="ru-RU" dirty="0" smtClean="0"/>
            <a:t>Физическое развитие</a:t>
          </a:r>
          <a:endParaRPr lang="ru-RU" dirty="0"/>
        </a:p>
      </dgm:t>
    </dgm:pt>
    <dgm:pt modelId="{233AAEC7-38E3-494C-96E4-78D39A7E01F8}" type="parTrans" cxnId="{C82A339B-D403-49AD-8325-A8B64CC16033}">
      <dgm:prSet/>
      <dgm:spPr/>
      <dgm:t>
        <a:bodyPr/>
        <a:lstStyle/>
        <a:p>
          <a:endParaRPr lang="ru-RU"/>
        </a:p>
      </dgm:t>
    </dgm:pt>
    <dgm:pt modelId="{891EA13B-3ED6-48FE-8C2F-77AFF58545BD}" type="sibTrans" cxnId="{C82A339B-D403-49AD-8325-A8B64CC16033}">
      <dgm:prSet/>
      <dgm:spPr/>
      <dgm:t>
        <a:bodyPr/>
        <a:lstStyle/>
        <a:p>
          <a:endParaRPr lang="ru-RU"/>
        </a:p>
      </dgm:t>
    </dgm:pt>
    <dgm:pt modelId="{AEEB1562-EEEB-4016-9B99-498726B4B086}">
      <dgm:prSet phldrT="[Текст]" custT="1"/>
      <dgm:spPr/>
      <dgm:t>
        <a:bodyPr/>
        <a:lstStyle/>
        <a:p>
          <a:r>
            <a:rPr lang="ru-RU" sz="1200" dirty="0" smtClean="0"/>
            <a:t>Социально – коммуникативное развитие</a:t>
          </a:r>
          <a:endParaRPr lang="ru-RU" sz="1200" dirty="0"/>
        </a:p>
      </dgm:t>
    </dgm:pt>
    <dgm:pt modelId="{4E285434-DC17-4699-B9A7-72FDED515652}" type="sibTrans" cxnId="{13E78F63-707C-4AB5-A3E5-55200AF56FE2}">
      <dgm:prSet/>
      <dgm:spPr/>
      <dgm:t>
        <a:bodyPr/>
        <a:lstStyle/>
        <a:p>
          <a:endParaRPr lang="ru-RU"/>
        </a:p>
      </dgm:t>
    </dgm:pt>
    <dgm:pt modelId="{60E0BC21-4962-44C2-8448-01D8E0C4D87C}" type="parTrans" cxnId="{13E78F63-707C-4AB5-A3E5-55200AF56FE2}">
      <dgm:prSet/>
      <dgm:spPr/>
      <dgm:t>
        <a:bodyPr/>
        <a:lstStyle/>
        <a:p>
          <a:endParaRPr lang="ru-RU"/>
        </a:p>
      </dgm:t>
    </dgm:pt>
    <dgm:pt modelId="{7D93013F-5AA9-4CF0-9EF8-08937CF3A4DD}">
      <dgm:prSet phldrT="[Текст]" custT="1"/>
      <dgm:spPr/>
      <dgm:t>
        <a:bodyPr/>
        <a:lstStyle/>
        <a:p>
          <a:r>
            <a:rPr lang="ru-RU" sz="1200" dirty="0" smtClean="0"/>
            <a:t>Познавательное развитие</a:t>
          </a:r>
          <a:endParaRPr lang="ru-RU" sz="1200" dirty="0"/>
        </a:p>
      </dgm:t>
    </dgm:pt>
    <dgm:pt modelId="{5A7182FE-035E-4F24-85A8-C837863CDBD2}" type="sibTrans" cxnId="{6C1D8E0A-7BA9-48C3-901F-63329C5697C1}">
      <dgm:prSet/>
      <dgm:spPr/>
      <dgm:t>
        <a:bodyPr/>
        <a:lstStyle/>
        <a:p>
          <a:endParaRPr lang="ru-RU"/>
        </a:p>
      </dgm:t>
    </dgm:pt>
    <dgm:pt modelId="{B710E779-A15B-40FD-A7B5-93E805CA60A8}" type="parTrans" cxnId="{6C1D8E0A-7BA9-48C3-901F-63329C5697C1}">
      <dgm:prSet/>
      <dgm:spPr/>
      <dgm:t>
        <a:bodyPr/>
        <a:lstStyle/>
        <a:p>
          <a:endParaRPr lang="ru-RU"/>
        </a:p>
      </dgm:t>
    </dgm:pt>
    <dgm:pt modelId="{4F15C080-A92C-465E-9028-735316E0E05E}" type="pres">
      <dgm:prSet presAssocID="{A472FD9E-E4D1-4043-932F-C97DE89B0118}" presName="cycle" presStyleCnt="0">
        <dgm:presLayoutVars>
          <dgm:dir/>
          <dgm:resizeHandles val="exact"/>
        </dgm:presLayoutVars>
      </dgm:prSet>
      <dgm:spPr/>
    </dgm:pt>
    <dgm:pt modelId="{75C83557-D8D1-4095-8DB0-B7F9EAA7E197}" type="pres">
      <dgm:prSet presAssocID="{AEEB1562-EEEB-4016-9B99-498726B4B086}" presName="node" presStyleLbl="node1" presStyleIdx="0" presStyleCnt="5" custScaleX="135918" custScaleY="122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76F9A-FBE2-4B9F-A01C-844793D36ED5}" type="pres">
      <dgm:prSet presAssocID="{4E285434-DC17-4699-B9A7-72FDED515652}" presName="sibTrans" presStyleLbl="sibTrans2D1" presStyleIdx="0" presStyleCnt="5"/>
      <dgm:spPr/>
    </dgm:pt>
    <dgm:pt modelId="{FF766B86-E6DA-47B0-B963-0319B10499BB}" type="pres">
      <dgm:prSet presAssocID="{4E285434-DC17-4699-B9A7-72FDED515652}" presName="connectorText" presStyleLbl="sibTrans2D1" presStyleIdx="0" presStyleCnt="5"/>
      <dgm:spPr/>
    </dgm:pt>
    <dgm:pt modelId="{A1C88D65-0CD0-4A68-9830-A4B83F14013E}" type="pres">
      <dgm:prSet presAssocID="{7D93013F-5AA9-4CF0-9EF8-08937CF3A4DD}" presName="node" presStyleLbl="node1" presStyleIdx="1" presStyleCnt="5" custScaleX="134269" custScaleY="119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A23AD-9FD3-4A5B-A861-B4FA300B7988}" type="pres">
      <dgm:prSet presAssocID="{5A7182FE-035E-4F24-85A8-C837863CDBD2}" presName="sibTrans" presStyleLbl="sibTrans2D1" presStyleIdx="1" presStyleCnt="5"/>
      <dgm:spPr/>
    </dgm:pt>
    <dgm:pt modelId="{EC17C869-94AB-438B-81DD-7AD7B2080BBA}" type="pres">
      <dgm:prSet presAssocID="{5A7182FE-035E-4F24-85A8-C837863CDBD2}" presName="connectorText" presStyleLbl="sibTrans2D1" presStyleIdx="1" presStyleCnt="5"/>
      <dgm:spPr/>
    </dgm:pt>
    <dgm:pt modelId="{94B3E0BB-1A8A-4170-AB97-5F67FDD95449}" type="pres">
      <dgm:prSet presAssocID="{5133A479-A832-45B4-A688-0B0034D93228}" presName="node" presStyleLbl="node1" presStyleIdx="2" presStyleCnt="5" custScaleX="141156" custScaleY="123554">
        <dgm:presLayoutVars>
          <dgm:bulletEnabled val="1"/>
        </dgm:presLayoutVars>
      </dgm:prSet>
      <dgm:spPr/>
    </dgm:pt>
    <dgm:pt modelId="{C1801CA9-E8D7-4665-9108-B0A7F1D5CEC8}" type="pres">
      <dgm:prSet presAssocID="{0E6F6965-4D4D-46E1-A07F-FD68B55C29A6}" presName="sibTrans" presStyleLbl="sibTrans2D1" presStyleIdx="2" presStyleCnt="5"/>
      <dgm:spPr/>
    </dgm:pt>
    <dgm:pt modelId="{A3DE6DC4-EFB8-4FDE-8764-B0DD979DCEE2}" type="pres">
      <dgm:prSet presAssocID="{0E6F6965-4D4D-46E1-A07F-FD68B55C29A6}" presName="connectorText" presStyleLbl="sibTrans2D1" presStyleIdx="2" presStyleCnt="5"/>
      <dgm:spPr/>
    </dgm:pt>
    <dgm:pt modelId="{58997A24-0BA9-40C3-B341-CA71CCDCDB26}" type="pres">
      <dgm:prSet presAssocID="{E564B640-27A2-483D-A527-DB85D6FBDC30}" presName="node" presStyleLbl="node1" presStyleIdx="3" presStyleCnt="5" custScaleX="143615" custScaleY="120624">
        <dgm:presLayoutVars>
          <dgm:bulletEnabled val="1"/>
        </dgm:presLayoutVars>
      </dgm:prSet>
      <dgm:spPr/>
    </dgm:pt>
    <dgm:pt modelId="{AA729A49-5093-481F-B9F3-E2832BEEB327}" type="pres">
      <dgm:prSet presAssocID="{89689B5D-7A3B-4982-AC17-F047143A697F}" presName="sibTrans" presStyleLbl="sibTrans2D1" presStyleIdx="3" presStyleCnt="5"/>
      <dgm:spPr/>
    </dgm:pt>
    <dgm:pt modelId="{639558BA-5433-47D7-B6FB-242DA4EC3225}" type="pres">
      <dgm:prSet presAssocID="{89689B5D-7A3B-4982-AC17-F047143A697F}" presName="connectorText" presStyleLbl="sibTrans2D1" presStyleIdx="3" presStyleCnt="5"/>
      <dgm:spPr/>
    </dgm:pt>
    <dgm:pt modelId="{E7CB613C-3009-4204-A86F-5FFCB3696CEA}" type="pres">
      <dgm:prSet presAssocID="{2ABA4E91-CEA0-47CE-83AF-C6EF3C20D4D5}" presName="node" presStyleLbl="node1" presStyleIdx="4" presStyleCnt="5" custScaleX="136130" custScaleY="115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A2E93-1276-4B82-9185-415DE4373E03}" type="pres">
      <dgm:prSet presAssocID="{891EA13B-3ED6-48FE-8C2F-77AFF58545BD}" presName="sibTrans" presStyleLbl="sibTrans2D1" presStyleIdx="4" presStyleCnt="5"/>
      <dgm:spPr/>
    </dgm:pt>
    <dgm:pt modelId="{3AE915C8-4735-4950-B31F-95C79DA75F9E}" type="pres">
      <dgm:prSet presAssocID="{891EA13B-3ED6-48FE-8C2F-77AFF58545BD}" presName="connectorText" presStyleLbl="sibTrans2D1" presStyleIdx="4" presStyleCnt="5"/>
      <dgm:spPr/>
    </dgm:pt>
  </dgm:ptLst>
  <dgm:cxnLst>
    <dgm:cxn modelId="{1A3BCE54-7DA9-4910-B90A-6BA2DAD6A3DD}" type="presOf" srcId="{4E285434-DC17-4699-B9A7-72FDED515652}" destId="{82576F9A-FBE2-4B9F-A01C-844793D36ED5}" srcOrd="0" destOrd="0" presId="urn:microsoft.com/office/officeart/2005/8/layout/cycle2"/>
    <dgm:cxn modelId="{688AADF1-4C2A-4C29-87B1-CB23F8157C5A}" type="presOf" srcId="{0E6F6965-4D4D-46E1-A07F-FD68B55C29A6}" destId="{A3DE6DC4-EFB8-4FDE-8764-B0DD979DCEE2}" srcOrd="1" destOrd="0" presId="urn:microsoft.com/office/officeart/2005/8/layout/cycle2"/>
    <dgm:cxn modelId="{76B93DC8-AE95-4364-AA3F-548B409F28F0}" srcId="{A472FD9E-E4D1-4043-932F-C97DE89B0118}" destId="{E564B640-27A2-483D-A527-DB85D6FBDC30}" srcOrd="3" destOrd="0" parTransId="{0CD4AFDA-955A-4526-820F-04C014BB1040}" sibTransId="{89689B5D-7A3B-4982-AC17-F047143A697F}"/>
    <dgm:cxn modelId="{3F5FF3E4-EC22-4D0C-A662-07DC9C61043C}" srcId="{A472FD9E-E4D1-4043-932F-C97DE89B0118}" destId="{5133A479-A832-45B4-A688-0B0034D93228}" srcOrd="2" destOrd="0" parTransId="{8FCAE3A7-970A-488D-9CFB-E648A70828DC}" sibTransId="{0E6F6965-4D4D-46E1-A07F-FD68B55C29A6}"/>
    <dgm:cxn modelId="{995A721A-7039-4173-AA08-26B0E07AF2D0}" type="presOf" srcId="{2ABA4E91-CEA0-47CE-83AF-C6EF3C20D4D5}" destId="{E7CB613C-3009-4204-A86F-5FFCB3696CEA}" srcOrd="0" destOrd="0" presId="urn:microsoft.com/office/officeart/2005/8/layout/cycle2"/>
    <dgm:cxn modelId="{6C1D8E0A-7BA9-48C3-901F-63329C5697C1}" srcId="{A472FD9E-E4D1-4043-932F-C97DE89B0118}" destId="{7D93013F-5AA9-4CF0-9EF8-08937CF3A4DD}" srcOrd="1" destOrd="0" parTransId="{B710E779-A15B-40FD-A7B5-93E805CA60A8}" sibTransId="{5A7182FE-035E-4F24-85A8-C837863CDBD2}"/>
    <dgm:cxn modelId="{AFB20ACB-9058-409B-81D9-473FAA10AB5B}" type="presOf" srcId="{89689B5D-7A3B-4982-AC17-F047143A697F}" destId="{AA729A49-5093-481F-B9F3-E2832BEEB327}" srcOrd="0" destOrd="0" presId="urn:microsoft.com/office/officeart/2005/8/layout/cycle2"/>
    <dgm:cxn modelId="{61B9E6A5-CB6C-49D6-81C6-29136F6BF23F}" type="presOf" srcId="{891EA13B-3ED6-48FE-8C2F-77AFF58545BD}" destId="{096A2E93-1276-4B82-9185-415DE4373E03}" srcOrd="0" destOrd="0" presId="urn:microsoft.com/office/officeart/2005/8/layout/cycle2"/>
    <dgm:cxn modelId="{66270EE5-1D5A-455F-991C-632BD5D17FAD}" type="presOf" srcId="{E564B640-27A2-483D-A527-DB85D6FBDC30}" destId="{58997A24-0BA9-40C3-B341-CA71CCDCDB26}" srcOrd="0" destOrd="0" presId="urn:microsoft.com/office/officeart/2005/8/layout/cycle2"/>
    <dgm:cxn modelId="{122CDE7D-9B36-4777-8687-5B8B0EE7BF34}" type="presOf" srcId="{5A7182FE-035E-4F24-85A8-C837863CDBD2}" destId="{EC17C869-94AB-438B-81DD-7AD7B2080BBA}" srcOrd="1" destOrd="0" presId="urn:microsoft.com/office/officeart/2005/8/layout/cycle2"/>
    <dgm:cxn modelId="{838159FB-1D4D-4D26-83E4-771720B8D55B}" type="presOf" srcId="{5133A479-A832-45B4-A688-0B0034D93228}" destId="{94B3E0BB-1A8A-4170-AB97-5F67FDD95449}" srcOrd="0" destOrd="0" presId="urn:microsoft.com/office/officeart/2005/8/layout/cycle2"/>
    <dgm:cxn modelId="{6C3FF0F9-2D47-4F7C-9E0B-24B209A73F51}" type="presOf" srcId="{4E285434-DC17-4699-B9A7-72FDED515652}" destId="{FF766B86-E6DA-47B0-B963-0319B10499BB}" srcOrd="1" destOrd="0" presId="urn:microsoft.com/office/officeart/2005/8/layout/cycle2"/>
    <dgm:cxn modelId="{292DEACB-E192-4046-951B-8877CDF1A1EC}" type="presOf" srcId="{AEEB1562-EEEB-4016-9B99-498726B4B086}" destId="{75C83557-D8D1-4095-8DB0-B7F9EAA7E197}" srcOrd="0" destOrd="0" presId="urn:microsoft.com/office/officeart/2005/8/layout/cycle2"/>
    <dgm:cxn modelId="{87AC8244-84BE-40C0-9E02-CDFAC1B5ADA4}" type="presOf" srcId="{0E6F6965-4D4D-46E1-A07F-FD68B55C29A6}" destId="{C1801CA9-E8D7-4665-9108-B0A7F1D5CEC8}" srcOrd="0" destOrd="0" presId="urn:microsoft.com/office/officeart/2005/8/layout/cycle2"/>
    <dgm:cxn modelId="{A734C09A-FF10-48E3-B73B-B647F829C794}" type="presOf" srcId="{7D93013F-5AA9-4CF0-9EF8-08937CF3A4DD}" destId="{A1C88D65-0CD0-4A68-9830-A4B83F14013E}" srcOrd="0" destOrd="0" presId="urn:microsoft.com/office/officeart/2005/8/layout/cycle2"/>
    <dgm:cxn modelId="{13E78F63-707C-4AB5-A3E5-55200AF56FE2}" srcId="{A472FD9E-E4D1-4043-932F-C97DE89B0118}" destId="{AEEB1562-EEEB-4016-9B99-498726B4B086}" srcOrd="0" destOrd="0" parTransId="{60E0BC21-4962-44C2-8448-01D8E0C4D87C}" sibTransId="{4E285434-DC17-4699-B9A7-72FDED515652}"/>
    <dgm:cxn modelId="{FD404A36-0393-41E4-908C-589E6C87197D}" type="presOf" srcId="{891EA13B-3ED6-48FE-8C2F-77AFF58545BD}" destId="{3AE915C8-4735-4950-B31F-95C79DA75F9E}" srcOrd="1" destOrd="0" presId="urn:microsoft.com/office/officeart/2005/8/layout/cycle2"/>
    <dgm:cxn modelId="{235F0CD6-3D8A-4A10-86AD-BFD6A3BF6A4F}" type="presOf" srcId="{A472FD9E-E4D1-4043-932F-C97DE89B0118}" destId="{4F15C080-A92C-465E-9028-735316E0E05E}" srcOrd="0" destOrd="0" presId="urn:microsoft.com/office/officeart/2005/8/layout/cycle2"/>
    <dgm:cxn modelId="{EC763029-67C5-4F0A-B196-FE3191EA422C}" type="presOf" srcId="{89689B5D-7A3B-4982-AC17-F047143A697F}" destId="{639558BA-5433-47D7-B6FB-242DA4EC3225}" srcOrd="1" destOrd="0" presId="urn:microsoft.com/office/officeart/2005/8/layout/cycle2"/>
    <dgm:cxn modelId="{E8975E0F-1E77-48E3-B01B-1B1AFAAECB33}" type="presOf" srcId="{5A7182FE-035E-4F24-85A8-C837863CDBD2}" destId="{B08A23AD-9FD3-4A5B-A861-B4FA300B7988}" srcOrd="0" destOrd="0" presId="urn:microsoft.com/office/officeart/2005/8/layout/cycle2"/>
    <dgm:cxn modelId="{C82A339B-D403-49AD-8325-A8B64CC16033}" srcId="{A472FD9E-E4D1-4043-932F-C97DE89B0118}" destId="{2ABA4E91-CEA0-47CE-83AF-C6EF3C20D4D5}" srcOrd="4" destOrd="0" parTransId="{233AAEC7-38E3-494C-96E4-78D39A7E01F8}" sibTransId="{891EA13B-3ED6-48FE-8C2F-77AFF58545BD}"/>
    <dgm:cxn modelId="{10AE8993-AB0F-4FF5-ACEA-B1B1706FA3B1}" type="presParOf" srcId="{4F15C080-A92C-465E-9028-735316E0E05E}" destId="{75C83557-D8D1-4095-8DB0-B7F9EAA7E197}" srcOrd="0" destOrd="0" presId="urn:microsoft.com/office/officeart/2005/8/layout/cycle2"/>
    <dgm:cxn modelId="{912A4D4A-7053-427C-87E8-7EDCEB25706F}" type="presParOf" srcId="{4F15C080-A92C-465E-9028-735316E0E05E}" destId="{82576F9A-FBE2-4B9F-A01C-844793D36ED5}" srcOrd="1" destOrd="0" presId="urn:microsoft.com/office/officeart/2005/8/layout/cycle2"/>
    <dgm:cxn modelId="{17F0E226-AC52-469D-910E-7F2B39260323}" type="presParOf" srcId="{82576F9A-FBE2-4B9F-A01C-844793D36ED5}" destId="{FF766B86-E6DA-47B0-B963-0319B10499BB}" srcOrd="0" destOrd="0" presId="urn:microsoft.com/office/officeart/2005/8/layout/cycle2"/>
    <dgm:cxn modelId="{666C0714-FAB7-4860-856F-7B59668EB2A2}" type="presParOf" srcId="{4F15C080-A92C-465E-9028-735316E0E05E}" destId="{A1C88D65-0CD0-4A68-9830-A4B83F14013E}" srcOrd="2" destOrd="0" presId="urn:microsoft.com/office/officeart/2005/8/layout/cycle2"/>
    <dgm:cxn modelId="{5D49EBD8-A1C0-4328-AD78-F2700AA48EAA}" type="presParOf" srcId="{4F15C080-A92C-465E-9028-735316E0E05E}" destId="{B08A23AD-9FD3-4A5B-A861-B4FA300B7988}" srcOrd="3" destOrd="0" presId="urn:microsoft.com/office/officeart/2005/8/layout/cycle2"/>
    <dgm:cxn modelId="{C90FEE13-27D8-4A53-9B54-8DBE406CEE23}" type="presParOf" srcId="{B08A23AD-9FD3-4A5B-A861-B4FA300B7988}" destId="{EC17C869-94AB-438B-81DD-7AD7B2080BBA}" srcOrd="0" destOrd="0" presId="urn:microsoft.com/office/officeart/2005/8/layout/cycle2"/>
    <dgm:cxn modelId="{5B2C32B3-D15C-433B-BE92-188C524BC72A}" type="presParOf" srcId="{4F15C080-A92C-465E-9028-735316E0E05E}" destId="{94B3E0BB-1A8A-4170-AB97-5F67FDD95449}" srcOrd="4" destOrd="0" presId="urn:microsoft.com/office/officeart/2005/8/layout/cycle2"/>
    <dgm:cxn modelId="{DE64756B-9062-49DB-8936-F59B77F2D4AE}" type="presParOf" srcId="{4F15C080-A92C-465E-9028-735316E0E05E}" destId="{C1801CA9-E8D7-4665-9108-B0A7F1D5CEC8}" srcOrd="5" destOrd="0" presId="urn:microsoft.com/office/officeart/2005/8/layout/cycle2"/>
    <dgm:cxn modelId="{8EF24ADF-A471-4937-806A-36EE5003DE3B}" type="presParOf" srcId="{C1801CA9-E8D7-4665-9108-B0A7F1D5CEC8}" destId="{A3DE6DC4-EFB8-4FDE-8764-B0DD979DCEE2}" srcOrd="0" destOrd="0" presId="urn:microsoft.com/office/officeart/2005/8/layout/cycle2"/>
    <dgm:cxn modelId="{DBB49DC4-F9C5-406C-A511-898386DBD7DE}" type="presParOf" srcId="{4F15C080-A92C-465E-9028-735316E0E05E}" destId="{58997A24-0BA9-40C3-B341-CA71CCDCDB26}" srcOrd="6" destOrd="0" presId="urn:microsoft.com/office/officeart/2005/8/layout/cycle2"/>
    <dgm:cxn modelId="{A7DE7F08-FC26-48F1-A5F3-FA36F3D1EA30}" type="presParOf" srcId="{4F15C080-A92C-465E-9028-735316E0E05E}" destId="{AA729A49-5093-481F-B9F3-E2832BEEB327}" srcOrd="7" destOrd="0" presId="urn:microsoft.com/office/officeart/2005/8/layout/cycle2"/>
    <dgm:cxn modelId="{DB433E34-9336-4920-B208-92D713398D0F}" type="presParOf" srcId="{AA729A49-5093-481F-B9F3-E2832BEEB327}" destId="{639558BA-5433-47D7-B6FB-242DA4EC3225}" srcOrd="0" destOrd="0" presId="urn:microsoft.com/office/officeart/2005/8/layout/cycle2"/>
    <dgm:cxn modelId="{5F939D52-4D44-44BA-AA59-E425337BD949}" type="presParOf" srcId="{4F15C080-A92C-465E-9028-735316E0E05E}" destId="{E7CB613C-3009-4204-A86F-5FFCB3696CEA}" srcOrd="8" destOrd="0" presId="urn:microsoft.com/office/officeart/2005/8/layout/cycle2"/>
    <dgm:cxn modelId="{EB3FC937-A461-4AD6-BA13-9541613F0268}" type="presParOf" srcId="{4F15C080-A92C-465E-9028-735316E0E05E}" destId="{096A2E93-1276-4B82-9185-415DE4373E03}" srcOrd="9" destOrd="0" presId="urn:microsoft.com/office/officeart/2005/8/layout/cycle2"/>
    <dgm:cxn modelId="{093E1470-B8B9-432B-AAAB-5A30360D1A6E}" type="presParOf" srcId="{096A2E93-1276-4B82-9185-415DE4373E03}" destId="{3AE915C8-4735-4950-B31F-95C79DA75F9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697D9E-6D3E-4DC2-8389-AE950BBC090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27B89-7C4E-44A2-9014-AA9B6CB670ED}">
      <dgm:prSet phldrT="[Текст]" custT="1"/>
      <dgm:spPr/>
      <dgm:t>
        <a:bodyPr/>
        <a:lstStyle/>
        <a:p>
          <a:r>
            <a:rPr lang="ru-RU" sz="1400" b="1" dirty="0" smtClean="0"/>
            <a:t>Младенческий возраст</a:t>
          </a:r>
        </a:p>
        <a:p>
          <a:r>
            <a:rPr lang="ru-RU" sz="1400" b="1" dirty="0" smtClean="0"/>
            <a:t>(2 мес. – 1 г.)</a:t>
          </a:r>
          <a:endParaRPr lang="ru-RU" sz="1400" dirty="0"/>
        </a:p>
      </dgm:t>
    </dgm:pt>
    <dgm:pt modelId="{8CAA4CDC-E0D7-4080-BD38-2A3D21C23FE1}" type="parTrans" cxnId="{32063381-1009-42C3-A094-341B7BF8CE44}">
      <dgm:prSet/>
      <dgm:spPr/>
      <dgm:t>
        <a:bodyPr/>
        <a:lstStyle/>
        <a:p>
          <a:endParaRPr lang="ru-RU" sz="1400"/>
        </a:p>
      </dgm:t>
    </dgm:pt>
    <dgm:pt modelId="{E826E805-6378-4EBA-87E1-7484282E3E83}" type="sibTrans" cxnId="{32063381-1009-42C3-A094-341B7BF8CE44}">
      <dgm:prSet/>
      <dgm:spPr/>
      <dgm:t>
        <a:bodyPr/>
        <a:lstStyle/>
        <a:p>
          <a:endParaRPr lang="ru-RU" sz="1400"/>
        </a:p>
      </dgm:t>
    </dgm:pt>
    <dgm:pt modelId="{15D1433A-00D5-40D8-BE11-80153B797E99}">
      <dgm:prSet phldrT="[Текст]" custT="1"/>
      <dgm:spPr/>
      <dgm:t>
        <a:bodyPr/>
        <a:lstStyle/>
        <a:p>
          <a:r>
            <a:rPr lang="ru-RU" sz="1600" b="1" i="1" dirty="0" smtClean="0">
              <a:latin typeface="Cambria" panose="02040503050406030204" pitchFamily="18" charset="0"/>
            </a:rPr>
            <a:t>непосредственное эмоциональное общение с взрослым, </a:t>
          </a:r>
          <a:endParaRPr lang="ru-RU" sz="1600" b="1" i="1" dirty="0">
            <a:latin typeface="Cambria" panose="02040503050406030204" pitchFamily="18" charset="0"/>
          </a:endParaRPr>
        </a:p>
      </dgm:t>
    </dgm:pt>
    <dgm:pt modelId="{82AF8267-0198-490F-A864-640A311BBA05}" type="parTrans" cxnId="{AB0C3554-1A2C-4DF8-BB6C-2E85B76E2829}">
      <dgm:prSet/>
      <dgm:spPr/>
      <dgm:t>
        <a:bodyPr/>
        <a:lstStyle/>
        <a:p>
          <a:endParaRPr lang="ru-RU" sz="1400"/>
        </a:p>
      </dgm:t>
    </dgm:pt>
    <dgm:pt modelId="{86661D47-3771-4C5F-B3A6-358E48558724}" type="sibTrans" cxnId="{AB0C3554-1A2C-4DF8-BB6C-2E85B76E2829}">
      <dgm:prSet/>
      <dgm:spPr/>
      <dgm:t>
        <a:bodyPr/>
        <a:lstStyle/>
        <a:p>
          <a:endParaRPr lang="ru-RU" sz="1400"/>
        </a:p>
      </dgm:t>
    </dgm:pt>
    <dgm:pt modelId="{9322B2E9-F135-4EBE-88D8-D446F82F9FFC}">
      <dgm:prSet phldrT="[Текст]" custT="1"/>
      <dgm:spPr/>
      <dgm:t>
        <a:bodyPr/>
        <a:lstStyle/>
        <a:p>
          <a:r>
            <a:rPr lang="ru-RU" sz="1400" b="1" dirty="0" smtClean="0"/>
            <a:t>Ранний возраст</a:t>
          </a:r>
        </a:p>
        <a:p>
          <a:r>
            <a:rPr lang="ru-RU" sz="1400" b="1" dirty="0" smtClean="0"/>
            <a:t>(1 г. – 3 г.) </a:t>
          </a:r>
          <a:endParaRPr lang="ru-RU" sz="1400" dirty="0"/>
        </a:p>
      </dgm:t>
    </dgm:pt>
    <dgm:pt modelId="{B7393010-0EC6-4189-A08E-5395B334699E}" type="parTrans" cxnId="{9B2C9C46-EF93-45EF-882C-91AA77788ABC}">
      <dgm:prSet/>
      <dgm:spPr/>
      <dgm:t>
        <a:bodyPr/>
        <a:lstStyle/>
        <a:p>
          <a:endParaRPr lang="ru-RU" sz="1400"/>
        </a:p>
      </dgm:t>
    </dgm:pt>
    <dgm:pt modelId="{76047F62-CF8B-40DD-87D7-876BA082799F}" type="sibTrans" cxnId="{9B2C9C46-EF93-45EF-882C-91AA77788ABC}">
      <dgm:prSet/>
      <dgm:spPr/>
      <dgm:t>
        <a:bodyPr/>
        <a:lstStyle/>
        <a:p>
          <a:endParaRPr lang="ru-RU" sz="1400"/>
        </a:p>
      </dgm:t>
    </dgm:pt>
    <dgm:pt modelId="{4D53E93B-6976-4E6C-AA05-AC09DE2074B5}">
      <dgm:prSet phldrT="[Текст]"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предметная деятельность и игры с составными и динамическими игрушками; 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FF28F585-2D8C-456E-854D-F51766F1FD22}" type="parTrans" cxnId="{CC6A8D1F-83B8-41B2-9AB0-06ED2C498BFF}">
      <dgm:prSet/>
      <dgm:spPr/>
      <dgm:t>
        <a:bodyPr/>
        <a:lstStyle/>
        <a:p>
          <a:endParaRPr lang="ru-RU" sz="1400"/>
        </a:p>
      </dgm:t>
    </dgm:pt>
    <dgm:pt modelId="{FF15DE64-66AD-402A-8A2F-183CB42AE91E}" type="sibTrans" cxnId="{CC6A8D1F-83B8-41B2-9AB0-06ED2C498BFF}">
      <dgm:prSet/>
      <dgm:spPr/>
      <dgm:t>
        <a:bodyPr/>
        <a:lstStyle/>
        <a:p>
          <a:endParaRPr lang="ru-RU" sz="1400"/>
        </a:p>
      </dgm:t>
    </dgm:pt>
    <dgm:pt modelId="{F6948C2E-D640-43D9-9BD7-879A926DC6EA}">
      <dgm:prSet phldrT="[Текст]" custT="1"/>
      <dgm:spPr/>
      <dgm:t>
        <a:bodyPr/>
        <a:lstStyle/>
        <a:p>
          <a:r>
            <a:rPr lang="ru-RU" sz="1400" b="1" dirty="0" smtClean="0"/>
            <a:t>Дошкольный возраст</a:t>
          </a:r>
        </a:p>
        <a:p>
          <a:r>
            <a:rPr lang="ru-RU" sz="1400" b="1" dirty="0" smtClean="0"/>
            <a:t>(3 г. – 8 л.)</a:t>
          </a:r>
          <a:endParaRPr lang="ru-RU" sz="1400" dirty="0"/>
        </a:p>
      </dgm:t>
    </dgm:pt>
    <dgm:pt modelId="{C99CF9D0-9F9E-4F0D-A26C-878B51BA9406}" type="parTrans" cxnId="{BEE80447-5CA7-4972-B044-13787F6BE7A3}">
      <dgm:prSet/>
      <dgm:spPr/>
      <dgm:t>
        <a:bodyPr/>
        <a:lstStyle/>
        <a:p>
          <a:endParaRPr lang="ru-RU" sz="1400"/>
        </a:p>
      </dgm:t>
    </dgm:pt>
    <dgm:pt modelId="{15353413-C67C-43E9-9940-94FE4C2E4A65}" type="sibTrans" cxnId="{BEE80447-5CA7-4972-B044-13787F6BE7A3}">
      <dgm:prSet/>
      <dgm:spPr/>
      <dgm:t>
        <a:bodyPr/>
        <a:lstStyle/>
        <a:p>
          <a:endParaRPr lang="ru-RU" sz="1400"/>
        </a:p>
      </dgm:t>
    </dgm:pt>
    <dgm:pt modelId="{A5FE7DFD-0110-4DC5-B0F0-A9D15ED15A8C}">
      <dgm:prSet phldrT="[Текст]"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игровая,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87F0468B-083B-4310-938E-AF91B9BC7A54}" type="parTrans" cxnId="{9E0ED7BB-B77C-4BD9-B4AD-47636DAA7405}">
      <dgm:prSet/>
      <dgm:spPr/>
      <dgm:t>
        <a:bodyPr/>
        <a:lstStyle/>
        <a:p>
          <a:endParaRPr lang="ru-RU" sz="1400"/>
        </a:p>
      </dgm:t>
    </dgm:pt>
    <dgm:pt modelId="{4415B52A-82A8-4D33-AE8A-E6DCA50214E1}" type="sibTrans" cxnId="{9E0ED7BB-B77C-4BD9-B4AD-47636DAA7405}">
      <dgm:prSet/>
      <dgm:spPr/>
      <dgm:t>
        <a:bodyPr/>
        <a:lstStyle/>
        <a:p>
          <a:endParaRPr lang="ru-RU" sz="1400"/>
        </a:p>
      </dgm:t>
    </dgm:pt>
    <dgm:pt modelId="{89DAD8EE-624E-4C69-85C7-0F3577FDCA3B}">
      <dgm:prSet custT="1"/>
      <dgm:spPr/>
      <dgm:t>
        <a:bodyPr/>
        <a:lstStyle/>
        <a:p>
          <a:r>
            <a:rPr lang="ru-RU" sz="1600" b="1" i="1" dirty="0" smtClean="0">
              <a:latin typeface="Cambria" panose="02040503050406030204" pitchFamily="18" charset="0"/>
            </a:rPr>
            <a:t>манипулирование с предметами;</a:t>
          </a:r>
          <a:endParaRPr lang="ru-RU" sz="1600" b="1" i="1" dirty="0">
            <a:latin typeface="Cambria" panose="02040503050406030204" pitchFamily="18" charset="0"/>
          </a:endParaRPr>
        </a:p>
      </dgm:t>
    </dgm:pt>
    <dgm:pt modelId="{1E513AF9-A5FA-458A-8E3B-48EC725B2A4E}" type="parTrans" cxnId="{934CD540-305F-49BC-A05D-76030561F1DE}">
      <dgm:prSet/>
      <dgm:spPr/>
      <dgm:t>
        <a:bodyPr/>
        <a:lstStyle/>
        <a:p>
          <a:endParaRPr lang="ru-RU" sz="1400"/>
        </a:p>
      </dgm:t>
    </dgm:pt>
    <dgm:pt modelId="{BE7BD330-51A2-447C-BEC2-68ED90AE9EA5}" type="sibTrans" cxnId="{934CD540-305F-49BC-A05D-76030561F1DE}">
      <dgm:prSet/>
      <dgm:spPr/>
      <dgm:t>
        <a:bodyPr/>
        <a:lstStyle/>
        <a:p>
          <a:endParaRPr lang="ru-RU" sz="1400"/>
        </a:p>
      </dgm:t>
    </dgm:pt>
    <dgm:pt modelId="{E4FB6920-189D-40C4-8AC4-4F844160CB64}">
      <dgm:prSet custT="1"/>
      <dgm:spPr/>
      <dgm:t>
        <a:bodyPr/>
        <a:lstStyle/>
        <a:p>
          <a:r>
            <a:rPr lang="ru-RU" sz="1600" b="1" i="1" dirty="0" smtClean="0">
              <a:latin typeface="Cambria" panose="02040503050406030204" pitchFamily="18" charset="0"/>
            </a:rPr>
            <a:t>познавательно-исследовательские действия, </a:t>
          </a:r>
          <a:endParaRPr lang="ru-RU" sz="1600" b="1" i="1" dirty="0">
            <a:latin typeface="Cambria" panose="02040503050406030204" pitchFamily="18" charset="0"/>
          </a:endParaRPr>
        </a:p>
      </dgm:t>
    </dgm:pt>
    <dgm:pt modelId="{C0EBA1A5-5BA1-4493-A83C-E5DC5D941EFB}" type="parTrans" cxnId="{C3F2305B-180D-4050-8C62-3174A2FE30BA}">
      <dgm:prSet/>
      <dgm:spPr/>
      <dgm:t>
        <a:bodyPr/>
        <a:lstStyle/>
        <a:p>
          <a:endParaRPr lang="ru-RU" sz="1400"/>
        </a:p>
      </dgm:t>
    </dgm:pt>
    <dgm:pt modelId="{3283CD18-0928-4CAC-9DE3-941B8F687AD5}" type="sibTrans" cxnId="{C3F2305B-180D-4050-8C62-3174A2FE30BA}">
      <dgm:prSet/>
      <dgm:spPr/>
      <dgm:t>
        <a:bodyPr/>
        <a:lstStyle/>
        <a:p>
          <a:endParaRPr lang="ru-RU" sz="1400"/>
        </a:p>
      </dgm:t>
    </dgm:pt>
    <dgm:pt modelId="{68B29E6D-A97C-4340-BB75-6036C8ED4684}">
      <dgm:prSet custT="1"/>
      <dgm:spPr/>
      <dgm:t>
        <a:bodyPr/>
        <a:lstStyle/>
        <a:p>
          <a:r>
            <a:rPr lang="ru-RU" sz="1600" b="1" i="1" dirty="0" smtClean="0">
              <a:latin typeface="Cambria" panose="02040503050406030204" pitchFamily="18" charset="0"/>
            </a:rPr>
            <a:t>восприятие музыки, детских песен и стихов, </a:t>
          </a:r>
          <a:endParaRPr lang="ru-RU" sz="1600" b="1" i="1" dirty="0">
            <a:latin typeface="Cambria" panose="02040503050406030204" pitchFamily="18" charset="0"/>
          </a:endParaRPr>
        </a:p>
      </dgm:t>
    </dgm:pt>
    <dgm:pt modelId="{951F1BE4-823A-4FBC-A34D-EF9C0C67B223}" type="parTrans" cxnId="{E7F17979-D020-4CCC-8457-1A5997B59A8E}">
      <dgm:prSet/>
      <dgm:spPr/>
      <dgm:t>
        <a:bodyPr/>
        <a:lstStyle/>
        <a:p>
          <a:endParaRPr lang="ru-RU" sz="1400"/>
        </a:p>
      </dgm:t>
    </dgm:pt>
    <dgm:pt modelId="{983F132F-F3F5-4E0B-89C0-77C8ECF7831E}" type="sibTrans" cxnId="{E7F17979-D020-4CCC-8457-1A5997B59A8E}">
      <dgm:prSet/>
      <dgm:spPr/>
      <dgm:t>
        <a:bodyPr/>
        <a:lstStyle/>
        <a:p>
          <a:endParaRPr lang="ru-RU" sz="1400"/>
        </a:p>
      </dgm:t>
    </dgm:pt>
    <dgm:pt modelId="{CE4EF9F5-DCE4-4D0C-A092-FB7E71DD12D8}">
      <dgm:prSet custT="1"/>
      <dgm:spPr/>
      <dgm:t>
        <a:bodyPr/>
        <a:lstStyle/>
        <a:p>
          <a:r>
            <a:rPr lang="ru-RU" sz="1600" b="1" i="1" dirty="0" smtClean="0">
              <a:latin typeface="Cambria" panose="02040503050406030204" pitchFamily="18" charset="0"/>
            </a:rPr>
            <a:t>двигательная активность,</a:t>
          </a:r>
          <a:endParaRPr lang="ru-RU" sz="1600" b="1" i="1" dirty="0">
            <a:latin typeface="Cambria" panose="02040503050406030204" pitchFamily="18" charset="0"/>
          </a:endParaRPr>
        </a:p>
      </dgm:t>
    </dgm:pt>
    <dgm:pt modelId="{2BFF9955-2969-4C20-9DAC-7D4F84BE08DE}" type="parTrans" cxnId="{221C54A8-FC6A-4ECA-A146-FEEB231F2397}">
      <dgm:prSet/>
      <dgm:spPr/>
      <dgm:t>
        <a:bodyPr/>
        <a:lstStyle/>
        <a:p>
          <a:endParaRPr lang="ru-RU" sz="1400"/>
        </a:p>
      </dgm:t>
    </dgm:pt>
    <dgm:pt modelId="{514C7C8B-F36E-4576-B18D-8BCFBCB09698}" type="sibTrans" cxnId="{221C54A8-FC6A-4ECA-A146-FEEB231F2397}">
      <dgm:prSet/>
      <dgm:spPr/>
      <dgm:t>
        <a:bodyPr/>
        <a:lstStyle/>
        <a:p>
          <a:endParaRPr lang="ru-RU" sz="1400"/>
        </a:p>
      </dgm:t>
    </dgm:pt>
    <dgm:pt modelId="{62731BCF-8C0D-4EF9-AB0E-978CD4F8F7A0}">
      <dgm:prSet custT="1"/>
      <dgm:spPr/>
      <dgm:t>
        <a:bodyPr/>
        <a:lstStyle/>
        <a:p>
          <a:r>
            <a:rPr lang="ru-RU" sz="1600" b="1" i="1" dirty="0" smtClean="0">
              <a:latin typeface="Cambria" panose="02040503050406030204" pitchFamily="18" charset="0"/>
            </a:rPr>
            <a:t>тактильно-двигательные игры.</a:t>
          </a:r>
          <a:endParaRPr lang="ru-RU" sz="1600" b="1" i="1" dirty="0">
            <a:latin typeface="Cambria" panose="02040503050406030204" pitchFamily="18" charset="0"/>
          </a:endParaRPr>
        </a:p>
      </dgm:t>
    </dgm:pt>
    <dgm:pt modelId="{82993F4E-9F70-44AE-BEE4-101EB56A35A0}" type="parTrans" cxnId="{AEC2D0D7-99CB-4DCB-917D-4F0329A5733F}">
      <dgm:prSet/>
      <dgm:spPr/>
      <dgm:t>
        <a:bodyPr/>
        <a:lstStyle/>
        <a:p>
          <a:endParaRPr lang="ru-RU" sz="1400"/>
        </a:p>
      </dgm:t>
    </dgm:pt>
    <dgm:pt modelId="{7F39709F-C58D-44EA-A3B8-912F052D73EF}" type="sibTrans" cxnId="{AEC2D0D7-99CB-4DCB-917D-4F0329A5733F}">
      <dgm:prSet/>
      <dgm:spPr/>
      <dgm:t>
        <a:bodyPr/>
        <a:lstStyle/>
        <a:p>
          <a:endParaRPr lang="ru-RU" sz="1400"/>
        </a:p>
      </dgm:t>
    </dgm:pt>
    <dgm:pt modelId="{E28D70AC-0829-4209-B2F2-55C675B9BBF6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экспериментирование с материалами и веществами, 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A5CAC6DB-B3A2-4A23-9980-90480DA71A67}" type="parTrans" cxnId="{82AD78D2-FAE5-4C3D-8CDC-E147F7EC6177}">
      <dgm:prSet/>
      <dgm:spPr/>
      <dgm:t>
        <a:bodyPr/>
        <a:lstStyle/>
        <a:p>
          <a:endParaRPr lang="ru-RU" sz="1400"/>
        </a:p>
      </dgm:t>
    </dgm:pt>
    <dgm:pt modelId="{1ED5BF63-DB37-4C67-9EA6-37366AE3DFBE}" type="sibTrans" cxnId="{82AD78D2-FAE5-4C3D-8CDC-E147F7EC6177}">
      <dgm:prSet/>
      <dgm:spPr/>
      <dgm:t>
        <a:bodyPr/>
        <a:lstStyle/>
        <a:p>
          <a:endParaRPr lang="ru-RU" sz="1400"/>
        </a:p>
      </dgm:t>
    </dgm:pt>
    <dgm:pt modelId="{545ABD9A-7B5B-4555-A879-8FED93F224BA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общение с взрослым и совместные игры со сверстниками под руководством взрослого, 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2BEBD2C8-4FC2-43C0-8E1D-1DBB1025F2A5}" type="parTrans" cxnId="{788636C6-DFF8-4940-A574-10E1A3A3E73F}">
      <dgm:prSet/>
      <dgm:spPr/>
      <dgm:t>
        <a:bodyPr/>
        <a:lstStyle/>
        <a:p>
          <a:endParaRPr lang="ru-RU" sz="1400"/>
        </a:p>
      </dgm:t>
    </dgm:pt>
    <dgm:pt modelId="{2767A5E8-1546-4203-AC51-8DCCB9D61DE4}" type="sibTrans" cxnId="{788636C6-DFF8-4940-A574-10E1A3A3E73F}">
      <dgm:prSet/>
      <dgm:spPr/>
      <dgm:t>
        <a:bodyPr/>
        <a:lstStyle/>
        <a:p>
          <a:endParaRPr lang="ru-RU" sz="1400"/>
        </a:p>
      </dgm:t>
    </dgm:pt>
    <dgm:pt modelId="{19527F15-D013-4BAC-ACCF-154B3D3FE85A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самообслуживание и действия с бытовыми предметами-орудиями,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1C41259E-9827-4201-9CE8-C7CF915DF54C}" type="parTrans" cxnId="{996921D4-429E-41F1-8B3C-4A783A7D48E4}">
      <dgm:prSet/>
      <dgm:spPr/>
      <dgm:t>
        <a:bodyPr/>
        <a:lstStyle/>
        <a:p>
          <a:endParaRPr lang="ru-RU" sz="1400"/>
        </a:p>
      </dgm:t>
    </dgm:pt>
    <dgm:pt modelId="{87885C09-EB2F-419F-8D84-C292EF919148}" type="sibTrans" cxnId="{996921D4-429E-41F1-8B3C-4A783A7D48E4}">
      <dgm:prSet/>
      <dgm:spPr/>
      <dgm:t>
        <a:bodyPr/>
        <a:lstStyle/>
        <a:p>
          <a:endParaRPr lang="ru-RU" sz="1400"/>
        </a:p>
      </dgm:t>
    </dgm:pt>
    <dgm:pt modelId="{19D3CD39-3B54-4AB8-9FFA-23F484E0C39F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восприятие смысла музыки, сказок, стихов, рассматривание картинок, 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9E1B8C62-198B-4B15-8E61-197348EF823E}" type="parTrans" cxnId="{CC8AC9EE-C57F-4D23-AE3A-D08A76DFA458}">
      <dgm:prSet/>
      <dgm:spPr/>
      <dgm:t>
        <a:bodyPr/>
        <a:lstStyle/>
        <a:p>
          <a:endParaRPr lang="ru-RU" sz="1400"/>
        </a:p>
      </dgm:t>
    </dgm:pt>
    <dgm:pt modelId="{393F89E7-5B06-45E7-B657-9546090A2102}" type="sibTrans" cxnId="{CC8AC9EE-C57F-4D23-AE3A-D08A76DFA458}">
      <dgm:prSet/>
      <dgm:spPr/>
      <dgm:t>
        <a:bodyPr/>
        <a:lstStyle/>
        <a:p>
          <a:endParaRPr lang="ru-RU" sz="1400"/>
        </a:p>
      </dgm:t>
    </dgm:pt>
    <dgm:pt modelId="{F9D69B37-481D-4D87-BFE2-4A126AEDBE44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двигательная активность</a:t>
          </a:r>
          <a:r>
            <a:rPr lang="ru-RU" sz="1400" b="1" i="1" dirty="0" smtClean="0"/>
            <a:t>.</a:t>
          </a:r>
          <a:endParaRPr lang="ru-RU" sz="1400" b="1" i="1" dirty="0"/>
        </a:p>
      </dgm:t>
    </dgm:pt>
    <dgm:pt modelId="{D3291950-7ECA-4216-96A1-B133AED9057E}" type="parTrans" cxnId="{6D7D8891-2CC3-4592-908C-46F229BC7FA0}">
      <dgm:prSet/>
      <dgm:spPr/>
      <dgm:t>
        <a:bodyPr/>
        <a:lstStyle/>
        <a:p>
          <a:endParaRPr lang="ru-RU" sz="1400"/>
        </a:p>
      </dgm:t>
    </dgm:pt>
    <dgm:pt modelId="{DC7F7703-DC66-4050-9619-67FA203242AC}" type="sibTrans" cxnId="{6D7D8891-2CC3-4592-908C-46F229BC7FA0}">
      <dgm:prSet/>
      <dgm:spPr/>
      <dgm:t>
        <a:bodyPr/>
        <a:lstStyle/>
        <a:p>
          <a:endParaRPr lang="ru-RU" sz="1400"/>
        </a:p>
      </dgm:t>
    </dgm:pt>
    <dgm:pt modelId="{3106F87F-092C-4F40-98EB-6F9FD8B0BE7B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коммуникативная,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1885A8F3-219F-41B5-B518-C3D445CF7D1A}" type="parTrans" cxnId="{73843B74-2A01-4B54-9024-D458ADF42C3D}">
      <dgm:prSet/>
      <dgm:spPr/>
      <dgm:t>
        <a:bodyPr/>
        <a:lstStyle/>
        <a:p>
          <a:endParaRPr lang="ru-RU" sz="1400"/>
        </a:p>
      </dgm:t>
    </dgm:pt>
    <dgm:pt modelId="{D1175BB2-EB52-4E11-A9C9-39D69CC6975B}" type="sibTrans" cxnId="{73843B74-2A01-4B54-9024-D458ADF42C3D}">
      <dgm:prSet/>
      <dgm:spPr/>
      <dgm:t>
        <a:bodyPr/>
        <a:lstStyle/>
        <a:p>
          <a:endParaRPr lang="ru-RU" sz="1400"/>
        </a:p>
      </dgm:t>
    </dgm:pt>
    <dgm:pt modelId="{421DBAFB-3ACD-4B06-BC34-17A99BC50A34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познавательно-исследовательская,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8873981D-015C-416B-B4D4-818C72A7E222}" type="parTrans" cxnId="{593AD823-B746-4B32-813C-E3647B0B033B}">
      <dgm:prSet/>
      <dgm:spPr/>
      <dgm:t>
        <a:bodyPr/>
        <a:lstStyle/>
        <a:p>
          <a:endParaRPr lang="ru-RU" sz="1400"/>
        </a:p>
      </dgm:t>
    </dgm:pt>
    <dgm:pt modelId="{E5A05516-4530-47B5-B222-87BA0012AC9E}" type="sibTrans" cxnId="{593AD823-B746-4B32-813C-E3647B0B033B}">
      <dgm:prSet/>
      <dgm:spPr/>
      <dgm:t>
        <a:bodyPr/>
        <a:lstStyle/>
        <a:p>
          <a:endParaRPr lang="ru-RU" sz="1400"/>
        </a:p>
      </dgm:t>
    </dgm:pt>
    <dgm:pt modelId="{02655029-4485-4170-B3EC-A5888F993080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восприятие художественной литературы и фольклора,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EA09C21C-70FC-4B37-B962-33A00A6308CF}" type="parTrans" cxnId="{2A88B405-9C34-49D1-A895-C3B2C60B32E2}">
      <dgm:prSet/>
      <dgm:spPr/>
      <dgm:t>
        <a:bodyPr/>
        <a:lstStyle/>
        <a:p>
          <a:endParaRPr lang="ru-RU" sz="1400"/>
        </a:p>
      </dgm:t>
    </dgm:pt>
    <dgm:pt modelId="{C64EAC52-4841-4F53-ACED-85A834D751C5}" type="sibTrans" cxnId="{2A88B405-9C34-49D1-A895-C3B2C60B32E2}">
      <dgm:prSet/>
      <dgm:spPr/>
      <dgm:t>
        <a:bodyPr/>
        <a:lstStyle/>
        <a:p>
          <a:endParaRPr lang="ru-RU" sz="1400"/>
        </a:p>
      </dgm:t>
    </dgm:pt>
    <dgm:pt modelId="{8C44A50C-C00D-48D9-9BA1-CBFC4FBAE596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самообслуживание и элементарный бытовой труд,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8A195D0B-BB4A-445F-94F3-5735477A3E4C}" type="parTrans" cxnId="{7D2E5C55-F56D-4327-9997-1442A7B81A7F}">
      <dgm:prSet/>
      <dgm:spPr/>
      <dgm:t>
        <a:bodyPr/>
        <a:lstStyle/>
        <a:p>
          <a:endParaRPr lang="ru-RU" sz="1400"/>
        </a:p>
      </dgm:t>
    </dgm:pt>
    <dgm:pt modelId="{55D749C8-77E0-48BF-9ED4-8C2DE98FB91C}" type="sibTrans" cxnId="{7D2E5C55-F56D-4327-9997-1442A7B81A7F}">
      <dgm:prSet/>
      <dgm:spPr/>
      <dgm:t>
        <a:bodyPr/>
        <a:lstStyle/>
        <a:p>
          <a:endParaRPr lang="ru-RU" sz="1400"/>
        </a:p>
      </dgm:t>
    </dgm:pt>
    <dgm:pt modelId="{BEDE9351-F5E8-4C6D-A5C8-214189087633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изобразительная,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F1F32B51-06E7-4908-A254-D0DDBEEE2D32}" type="parTrans" cxnId="{CF6E6762-C7C2-4144-A0F7-E0190FA1E6D8}">
      <dgm:prSet/>
      <dgm:spPr/>
      <dgm:t>
        <a:bodyPr/>
        <a:lstStyle/>
        <a:p>
          <a:endParaRPr lang="ru-RU" sz="1400"/>
        </a:p>
      </dgm:t>
    </dgm:pt>
    <dgm:pt modelId="{CBF30715-53FC-490E-959B-FFC5796E927D}" type="sibTrans" cxnId="{CF6E6762-C7C2-4144-A0F7-E0190FA1E6D8}">
      <dgm:prSet/>
      <dgm:spPr/>
      <dgm:t>
        <a:bodyPr/>
        <a:lstStyle/>
        <a:p>
          <a:endParaRPr lang="ru-RU" sz="1400"/>
        </a:p>
      </dgm:t>
    </dgm:pt>
    <dgm:pt modelId="{A272939F-05B7-42AB-8EF2-8A9305097866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музыкальная,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33E3F699-640D-45A5-A15E-3C4DE8A4B760}" type="parTrans" cxnId="{D8E2B4F9-4F73-4F41-8912-C6229194CFB4}">
      <dgm:prSet/>
      <dgm:spPr/>
      <dgm:t>
        <a:bodyPr/>
        <a:lstStyle/>
        <a:p>
          <a:endParaRPr lang="ru-RU" sz="1400"/>
        </a:p>
      </dgm:t>
    </dgm:pt>
    <dgm:pt modelId="{AB9B8DAA-C42C-40CF-8AFD-DF4F1B206D62}" type="sibTrans" cxnId="{D8E2B4F9-4F73-4F41-8912-C6229194CFB4}">
      <dgm:prSet/>
      <dgm:spPr/>
      <dgm:t>
        <a:bodyPr/>
        <a:lstStyle/>
        <a:p>
          <a:endParaRPr lang="ru-RU" sz="1400"/>
        </a:p>
      </dgm:t>
    </dgm:pt>
    <dgm:pt modelId="{ECAFF323-4350-4714-AEE2-3CDB9AF89816}">
      <dgm:prSet custT="1"/>
      <dgm:spPr/>
      <dgm:t>
        <a:bodyPr/>
        <a:lstStyle/>
        <a:p>
          <a:r>
            <a:rPr lang="ru-RU" sz="1400" b="1" i="1" dirty="0" smtClean="0">
              <a:latin typeface="Cambria" panose="02040503050406030204" pitchFamily="18" charset="0"/>
            </a:rPr>
            <a:t>двигательная активность ребенка.</a:t>
          </a:r>
          <a:endParaRPr lang="ru-RU" sz="1400" b="1" i="1" dirty="0">
            <a:latin typeface="Cambria" panose="02040503050406030204" pitchFamily="18" charset="0"/>
          </a:endParaRPr>
        </a:p>
      </dgm:t>
    </dgm:pt>
    <dgm:pt modelId="{38079C96-5297-4496-8E79-8CC94190021C}" type="parTrans" cxnId="{A2D678B3-EAF0-4EA9-A605-793D6A36B876}">
      <dgm:prSet/>
      <dgm:spPr/>
      <dgm:t>
        <a:bodyPr/>
        <a:lstStyle/>
        <a:p>
          <a:endParaRPr lang="ru-RU" sz="1400"/>
        </a:p>
      </dgm:t>
    </dgm:pt>
    <dgm:pt modelId="{040FF69E-A95F-4E6F-943D-012F16DA0E5D}" type="sibTrans" cxnId="{A2D678B3-EAF0-4EA9-A605-793D6A36B876}">
      <dgm:prSet/>
      <dgm:spPr/>
      <dgm:t>
        <a:bodyPr/>
        <a:lstStyle/>
        <a:p>
          <a:endParaRPr lang="ru-RU" sz="1400"/>
        </a:p>
      </dgm:t>
    </dgm:pt>
    <dgm:pt modelId="{B957B6DB-88B5-4160-9B2F-23257FCA6FBB}" type="pres">
      <dgm:prSet presAssocID="{45697D9E-6D3E-4DC2-8389-AE950BBC0908}" presName="Name0" presStyleCnt="0">
        <dgm:presLayoutVars>
          <dgm:dir/>
          <dgm:animLvl val="lvl"/>
          <dgm:resizeHandles val="exact"/>
        </dgm:presLayoutVars>
      </dgm:prSet>
      <dgm:spPr/>
    </dgm:pt>
    <dgm:pt modelId="{8262A8E5-7274-41E9-BC89-A2078A181CFA}" type="pres">
      <dgm:prSet presAssocID="{49327B89-7C4E-44A2-9014-AA9B6CB670ED}" presName="composite" presStyleCnt="0"/>
      <dgm:spPr/>
    </dgm:pt>
    <dgm:pt modelId="{F2AD6DBE-E7A4-4E85-AB9A-DF0A38C3A666}" type="pres">
      <dgm:prSet presAssocID="{49327B89-7C4E-44A2-9014-AA9B6CB670E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39140-4845-4FE3-9102-BDB27F7E1BA7}" type="pres">
      <dgm:prSet presAssocID="{49327B89-7C4E-44A2-9014-AA9B6CB670E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8A7E5-9C1E-4B3E-9324-9C0801741285}" type="pres">
      <dgm:prSet presAssocID="{E826E805-6378-4EBA-87E1-7484282E3E83}" presName="space" presStyleCnt="0"/>
      <dgm:spPr/>
    </dgm:pt>
    <dgm:pt modelId="{CC55A682-BC92-477A-A1DF-9F2D5CDA1EB9}" type="pres">
      <dgm:prSet presAssocID="{9322B2E9-F135-4EBE-88D8-D446F82F9FFC}" presName="composite" presStyleCnt="0"/>
      <dgm:spPr/>
    </dgm:pt>
    <dgm:pt modelId="{572A9D34-38E3-4A1B-9F6F-3077B01D61DE}" type="pres">
      <dgm:prSet presAssocID="{9322B2E9-F135-4EBE-88D8-D446F82F9FF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7C20C-4567-430C-A9E5-A0A2595B7931}" type="pres">
      <dgm:prSet presAssocID="{9322B2E9-F135-4EBE-88D8-D446F82F9FF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E04B3-5486-4AFB-ACB1-C43692732CB4}" type="pres">
      <dgm:prSet presAssocID="{76047F62-CF8B-40DD-87D7-876BA082799F}" presName="space" presStyleCnt="0"/>
      <dgm:spPr/>
    </dgm:pt>
    <dgm:pt modelId="{A5F1E19A-E0F5-4C42-9CA2-DBD506DB46AD}" type="pres">
      <dgm:prSet presAssocID="{F6948C2E-D640-43D9-9BD7-879A926DC6EA}" presName="composite" presStyleCnt="0"/>
      <dgm:spPr/>
    </dgm:pt>
    <dgm:pt modelId="{8174ED2A-364F-479C-9495-F3FBFAAD856F}" type="pres">
      <dgm:prSet presAssocID="{F6948C2E-D640-43D9-9BD7-879A926DC6E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7A46C-DDA8-4B0A-97DA-6B529AB84DC0}" type="pres">
      <dgm:prSet presAssocID="{F6948C2E-D640-43D9-9BD7-879A926DC6E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763BD-C475-44D5-AE6F-9015EECB5F86}" type="presOf" srcId="{02655029-4485-4170-B3EC-A5888F993080}" destId="{E9B7A46C-DDA8-4B0A-97DA-6B529AB84DC0}" srcOrd="0" destOrd="3" presId="urn:microsoft.com/office/officeart/2005/8/layout/hList1"/>
    <dgm:cxn modelId="{29E4DD4E-F85F-4533-B5B8-6B5C3AB28E91}" type="presOf" srcId="{BEDE9351-F5E8-4C6D-A5C8-214189087633}" destId="{E9B7A46C-DDA8-4B0A-97DA-6B529AB84DC0}" srcOrd="0" destOrd="5" presId="urn:microsoft.com/office/officeart/2005/8/layout/hList1"/>
    <dgm:cxn modelId="{C7F1D6C2-6E7F-4223-A589-554BEDD03757}" type="presOf" srcId="{62731BCF-8C0D-4EF9-AB0E-978CD4F8F7A0}" destId="{4CE39140-4845-4FE3-9102-BDB27F7E1BA7}" srcOrd="0" destOrd="5" presId="urn:microsoft.com/office/officeart/2005/8/layout/hList1"/>
    <dgm:cxn modelId="{F1FE31C8-FFC8-46F1-BFD9-F228F81C6801}" type="presOf" srcId="{E28D70AC-0829-4209-B2F2-55C675B9BBF6}" destId="{D7D7C20C-4567-430C-A9E5-A0A2595B7931}" srcOrd="0" destOrd="1" presId="urn:microsoft.com/office/officeart/2005/8/layout/hList1"/>
    <dgm:cxn modelId="{49AEE184-651E-4464-BAC7-D6AF1F9B1984}" type="presOf" srcId="{ECAFF323-4350-4714-AEE2-3CDB9AF89816}" destId="{E9B7A46C-DDA8-4B0A-97DA-6B529AB84DC0}" srcOrd="0" destOrd="7" presId="urn:microsoft.com/office/officeart/2005/8/layout/hList1"/>
    <dgm:cxn modelId="{82AD78D2-FAE5-4C3D-8CDC-E147F7EC6177}" srcId="{9322B2E9-F135-4EBE-88D8-D446F82F9FFC}" destId="{E28D70AC-0829-4209-B2F2-55C675B9BBF6}" srcOrd="1" destOrd="0" parTransId="{A5CAC6DB-B3A2-4A23-9980-90480DA71A67}" sibTransId="{1ED5BF63-DB37-4C67-9EA6-37366AE3DFBE}"/>
    <dgm:cxn modelId="{2A88B405-9C34-49D1-A895-C3B2C60B32E2}" srcId="{F6948C2E-D640-43D9-9BD7-879A926DC6EA}" destId="{02655029-4485-4170-B3EC-A5888F993080}" srcOrd="3" destOrd="0" parTransId="{EA09C21C-70FC-4B37-B962-33A00A6308CF}" sibTransId="{C64EAC52-4841-4F53-ACED-85A834D751C5}"/>
    <dgm:cxn modelId="{9851601E-B4F6-4FC6-B2BE-DD4364672BFB}" type="presOf" srcId="{49327B89-7C4E-44A2-9014-AA9B6CB670ED}" destId="{F2AD6DBE-E7A4-4E85-AB9A-DF0A38C3A666}" srcOrd="0" destOrd="0" presId="urn:microsoft.com/office/officeart/2005/8/layout/hList1"/>
    <dgm:cxn modelId="{788636C6-DFF8-4940-A574-10E1A3A3E73F}" srcId="{9322B2E9-F135-4EBE-88D8-D446F82F9FFC}" destId="{545ABD9A-7B5B-4555-A879-8FED93F224BA}" srcOrd="2" destOrd="0" parTransId="{2BEBD2C8-4FC2-43C0-8E1D-1DBB1025F2A5}" sibTransId="{2767A5E8-1546-4203-AC51-8DCCB9D61DE4}"/>
    <dgm:cxn modelId="{E229CF21-4F71-45B7-B220-052312FF40EB}" type="presOf" srcId="{19527F15-D013-4BAC-ACCF-154B3D3FE85A}" destId="{D7D7C20C-4567-430C-A9E5-A0A2595B7931}" srcOrd="0" destOrd="3" presId="urn:microsoft.com/office/officeart/2005/8/layout/hList1"/>
    <dgm:cxn modelId="{221C54A8-FC6A-4ECA-A146-FEEB231F2397}" srcId="{49327B89-7C4E-44A2-9014-AA9B6CB670ED}" destId="{CE4EF9F5-DCE4-4D0C-A092-FB7E71DD12D8}" srcOrd="4" destOrd="0" parTransId="{2BFF9955-2969-4C20-9DAC-7D4F84BE08DE}" sibTransId="{514C7C8B-F36E-4576-B18D-8BCFBCB09698}"/>
    <dgm:cxn modelId="{934CD540-305F-49BC-A05D-76030561F1DE}" srcId="{49327B89-7C4E-44A2-9014-AA9B6CB670ED}" destId="{89DAD8EE-624E-4C69-85C7-0F3577FDCA3B}" srcOrd="1" destOrd="0" parTransId="{1E513AF9-A5FA-458A-8E3B-48EC725B2A4E}" sibTransId="{BE7BD330-51A2-447C-BEC2-68ED90AE9EA5}"/>
    <dgm:cxn modelId="{C7EC8A4F-BAA4-4820-B25D-694092B64A9E}" type="presOf" srcId="{F6948C2E-D640-43D9-9BD7-879A926DC6EA}" destId="{8174ED2A-364F-479C-9495-F3FBFAAD856F}" srcOrd="0" destOrd="0" presId="urn:microsoft.com/office/officeart/2005/8/layout/hList1"/>
    <dgm:cxn modelId="{75CC0DE3-070B-4E66-9A81-C2A1D00EF277}" type="presOf" srcId="{3106F87F-092C-4F40-98EB-6F9FD8B0BE7B}" destId="{E9B7A46C-DDA8-4B0A-97DA-6B529AB84DC0}" srcOrd="0" destOrd="1" presId="urn:microsoft.com/office/officeart/2005/8/layout/hList1"/>
    <dgm:cxn modelId="{91746271-F8A1-465D-A423-BB241D16F3FD}" type="presOf" srcId="{A5FE7DFD-0110-4DC5-B0F0-A9D15ED15A8C}" destId="{E9B7A46C-DDA8-4B0A-97DA-6B529AB84DC0}" srcOrd="0" destOrd="0" presId="urn:microsoft.com/office/officeart/2005/8/layout/hList1"/>
    <dgm:cxn modelId="{AEC2D0D7-99CB-4DCB-917D-4F0329A5733F}" srcId="{49327B89-7C4E-44A2-9014-AA9B6CB670ED}" destId="{62731BCF-8C0D-4EF9-AB0E-978CD4F8F7A0}" srcOrd="5" destOrd="0" parTransId="{82993F4E-9F70-44AE-BEE4-101EB56A35A0}" sibTransId="{7F39709F-C58D-44EA-A3B8-912F052D73EF}"/>
    <dgm:cxn modelId="{996921D4-429E-41F1-8B3C-4A783A7D48E4}" srcId="{9322B2E9-F135-4EBE-88D8-D446F82F9FFC}" destId="{19527F15-D013-4BAC-ACCF-154B3D3FE85A}" srcOrd="3" destOrd="0" parTransId="{1C41259E-9827-4201-9CE8-C7CF915DF54C}" sibTransId="{87885C09-EB2F-419F-8D84-C292EF919148}"/>
    <dgm:cxn modelId="{BEE80447-5CA7-4972-B044-13787F6BE7A3}" srcId="{45697D9E-6D3E-4DC2-8389-AE950BBC0908}" destId="{F6948C2E-D640-43D9-9BD7-879A926DC6EA}" srcOrd="2" destOrd="0" parTransId="{C99CF9D0-9F9E-4F0D-A26C-878B51BA9406}" sibTransId="{15353413-C67C-43E9-9940-94FE4C2E4A65}"/>
    <dgm:cxn modelId="{593AD823-B746-4B32-813C-E3647B0B033B}" srcId="{F6948C2E-D640-43D9-9BD7-879A926DC6EA}" destId="{421DBAFB-3ACD-4B06-BC34-17A99BC50A34}" srcOrd="2" destOrd="0" parTransId="{8873981D-015C-416B-B4D4-818C72A7E222}" sibTransId="{E5A05516-4530-47B5-B222-87BA0012AC9E}"/>
    <dgm:cxn modelId="{AB0C3554-1A2C-4DF8-BB6C-2E85B76E2829}" srcId="{49327B89-7C4E-44A2-9014-AA9B6CB670ED}" destId="{15D1433A-00D5-40D8-BE11-80153B797E99}" srcOrd="0" destOrd="0" parTransId="{82AF8267-0198-490F-A864-640A311BBA05}" sibTransId="{86661D47-3771-4C5F-B3A6-358E48558724}"/>
    <dgm:cxn modelId="{BC0124DA-59C8-41DB-89CC-5A81FAB0333A}" type="presOf" srcId="{545ABD9A-7B5B-4555-A879-8FED93F224BA}" destId="{D7D7C20C-4567-430C-A9E5-A0A2595B7931}" srcOrd="0" destOrd="2" presId="urn:microsoft.com/office/officeart/2005/8/layout/hList1"/>
    <dgm:cxn modelId="{9E0ED7BB-B77C-4BD9-B4AD-47636DAA7405}" srcId="{F6948C2E-D640-43D9-9BD7-879A926DC6EA}" destId="{A5FE7DFD-0110-4DC5-B0F0-A9D15ED15A8C}" srcOrd="0" destOrd="0" parTransId="{87F0468B-083B-4310-938E-AF91B9BC7A54}" sibTransId="{4415B52A-82A8-4D33-AE8A-E6DCA50214E1}"/>
    <dgm:cxn modelId="{CF6E6762-C7C2-4144-A0F7-E0190FA1E6D8}" srcId="{F6948C2E-D640-43D9-9BD7-879A926DC6EA}" destId="{BEDE9351-F5E8-4C6D-A5C8-214189087633}" srcOrd="5" destOrd="0" parTransId="{F1F32B51-06E7-4908-A254-D0DDBEEE2D32}" sibTransId="{CBF30715-53FC-490E-959B-FFC5796E927D}"/>
    <dgm:cxn modelId="{5E3C6D53-4484-48B7-9D1C-CEE6684CF33B}" type="presOf" srcId="{45697D9E-6D3E-4DC2-8389-AE950BBC0908}" destId="{B957B6DB-88B5-4160-9B2F-23257FCA6FBB}" srcOrd="0" destOrd="0" presId="urn:microsoft.com/office/officeart/2005/8/layout/hList1"/>
    <dgm:cxn modelId="{D8E2B4F9-4F73-4F41-8912-C6229194CFB4}" srcId="{F6948C2E-D640-43D9-9BD7-879A926DC6EA}" destId="{A272939F-05B7-42AB-8EF2-8A9305097866}" srcOrd="6" destOrd="0" parTransId="{33E3F699-640D-45A5-A15E-3C4DE8A4B760}" sibTransId="{AB9B8DAA-C42C-40CF-8AFD-DF4F1B206D62}"/>
    <dgm:cxn modelId="{31286767-957B-4715-B6FA-8B3E8390D80A}" type="presOf" srcId="{89DAD8EE-624E-4C69-85C7-0F3577FDCA3B}" destId="{4CE39140-4845-4FE3-9102-BDB27F7E1BA7}" srcOrd="0" destOrd="1" presId="urn:microsoft.com/office/officeart/2005/8/layout/hList1"/>
    <dgm:cxn modelId="{CC8AC9EE-C57F-4D23-AE3A-D08A76DFA458}" srcId="{9322B2E9-F135-4EBE-88D8-D446F82F9FFC}" destId="{19D3CD39-3B54-4AB8-9FFA-23F484E0C39F}" srcOrd="4" destOrd="0" parTransId="{9E1B8C62-198B-4B15-8E61-197348EF823E}" sibTransId="{393F89E7-5B06-45E7-B657-9546090A2102}"/>
    <dgm:cxn modelId="{A2D678B3-EAF0-4EA9-A605-793D6A36B876}" srcId="{F6948C2E-D640-43D9-9BD7-879A926DC6EA}" destId="{ECAFF323-4350-4714-AEE2-3CDB9AF89816}" srcOrd="7" destOrd="0" parTransId="{38079C96-5297-4496-8E79-8CC94190021C}" sibTransId="{040FF69E-A95F-4E6F-943D-012F16DA0E5D}"/>
    <dgm:cxn modelId="{CFC7AADF-3D6E-49FE-A715-D2B4AE95EFF6}" type="presOf" srcId="{9322B2E9-F135-4EBE-88D8-D446F82F9FFC}" destId="{572A9D34-38E3-4A1B-9F6F-3077B01D61DE}" srcOrd="0" destOrd="0" presId="urn:microsoft.com/office/officeart/2005/8/layout/hList1"/>
    <dgm:cxn modelId="{FA2F6368-085D-43D6-8CCF-D88E1EE5112D}" type="presOf" srcId="{15D1433A-00D5-40D8-BE11-80153B797E99}" destId="{4CE39140-4845-4FE3-9102-BDB27F7E1BA7}" srcOrd="0" destOrd="0" presId="urn:microsoft.com/office/officeart/2005/8/layout/hList1"/>
    <dgm:cxn modelId="{E823562D-FA76-4888-9FBB-822C45DF2926}" type="presOf" srcId="{A272939F-05B7-42AB-8EF2-8A9305097866}" destId="{E9B7A46C-DDA8-4B0A-97DA-6B529AB84DC0}" srcOrd="0" destOrd="6" presId="urn:microsoft.com/office/officeart/2005/8/layout/hList1"/>
    <dgm:cxn modelId="{6D7D8891-2CC3-4592-908C-46F229BC7FA0}" srcId="{9322B2E9-F135-4EBE-88D8-D446F82F9FFC}" destId="{F9D69B37-481D-4D87-BFE2-4A126AEDBE44}" srcOrd="5" destOrd="0" parTransId="{D3291950-7ECA-4216-96A1-B133AED9057E}" sibTransId="{DC7F7703-DC66-4050-9619-67FA203242AC}"/>
    <dgm:cxn modelId="{1AB0DE2D-F588-47ED-AE1D-C65129355E9F}" type="presOf" srcId="{F9D69B37-481D-4D87-BFE2-4A126AEDBE44}" destId="{D7D7C20C-4567-430C-A9E5-A0A2595B7931}" srcOrd="0" destOrd="5" presId="urn:microsoft.com/office/officeart/2005/8/layout/hList1"/>
    <dgm:cxn modelId="{21BDE8ED-536C-4116-8267-FA0B6B436BBE}" type="presOf" srcId="{421DBAFB-3ACD-4B06-BC34-17A99BC50A34}" destId="{E9B7A46C-DDA8-4B0A-97DA-6B529AB84DC0}" srcOrd="0" destOrd="2" presId="urn:microsoft.com/office/officeart/2005/8/layout/hList1"/>
    <dgm:cxn modelId="{164A4A3F-4347-4CB8-B7C1-73C41EFA8BDC}" type="presOf" srcId="{CE4EF9F5-DCE4-4D0C-A092-FB7E71DD12D8}" destId="{4CE39140-4845-4FE3-9102-BDB27F7E1BA7}" srcOrd="0" destOrd="4" presId="urn:microsoft.com/office/officeart/2005/8/layout/hList1"/>
    <dgm:cxn modelId="{32063381-1009-42C3-A094-341B7BF8CE44}" srcId="{45697D9E-6D3E-4DC2-8389-AE950BBC0908}" destId="{49327B89-7C4E-44A2-9014-AA9B6CB670ED}" srcOrd="0" destOrd="0" parTransId="{8CAA4CDC-E0D7-4080-BD38-2A3D21C23FE1}" sibTransId="{E826E805-6378-4EBA-87E1-7484282E3E83}"/>
    <dgm:cxn modelId="{9487A3B1-C35D-417D-A1AB-AEE522A45ABB}" type="presOf" srcId="{E4FB6920-189D-40C4-8AC4-4F844160CB64}" destId="{4CE39140-4845-4FE3-9102-BDB27F7E1BA7}" srcOrd="0" destOrd="2" presId="urn:microsoft.com/office/officeart/2005/8/layout/hList1"/>
    <dgm:cxn modelId="{BDDF4204-156F-48FE-A101-D371D525D240}" type="presOf" srcId="{4D53E93B-6976-4E6C-AA05-AC09DE2074B5}" destId="{D7D7C20C-4567-430C-A9E5-A0A2595B7931}" srcOrd="0" destOrd="0" presId="urn:microsoft.com/office/officeart/2005/8/layout/hList1"/>
    <dgm:cxn modelId="{C3F2305B-180D-4050-8C62-3174A2FE30BA}" srcId="{49327B89-7C4E-44A2-9014-AA9B6CB670ED}" destId="{E4FB6920-189D-40C4-8AC4-4F844160CB64}" srcOrd="2" destOrd="0" parTransId="{C0EBA1A5-5BA1-4493-A83C-E5DC5D941EFB}" sibTransId="{3283CD18-0928-4CAC-9DE3-941B8F687AD5}"/>
    <dgm:cxn modelId="{E7F17979-D020-4CCC-8457-1A5997B59A8E}" srcId="{49327B89-7C4E-44A2-9014-AA9B6CB670ED}" destId="{68B29E6D-A97C-4340-BB75-6036C8ED4684}" srcOrd="3" destOrd="0" parTransId="{951F1BE4-823A-4FBC-A34D-EF9C0C67B223}" sibTransId="{983F132F-F3F5-4E0B-89C0-77C8ECF7831E}"/>
    <dgm:cxn modelId="{73843B74-2A01-4B54-9024-D458ADF42C3D}" srcId="{F6948C2E-D640-43D9-9BD7-879A926DC6EA}" destId="{3106F87F-092C-4F40-98EB-6F9FD8B0BE7B}" srcOrd="1" destOrd="0" parTransId="{1885A8F3-219F-41B5-B518-C3D445CF7D1A}" sibTransId="{D1175BB2-EB52-4E11-A9C9-39D69CC6975B}"/>
    <dgm:cxn modelId="{DC2B4262-CD39-43D5-A328-0878F392A71E}" type="presOf" srcId="{8C44A50C-C00D-48D9-9BA1-CBFC4FBAE596}" destId="{E9B7A46C-DDA8-4B0A-97DA-6B529AB84DC0}" srcOrd="0" destOrd="4" presId="urn:microsoft.com/office/officeart/2005/8/layout/hList1"/>
    <dgm:cxn modelId="{9B2C9C46-EF93-45EF-882C-91AA77788ABC}" srcId="{45697D9E-6D3E-4DC2-8389-AE950BBC0908}" destId="{9322B2E9-F135-4EBE-88D8-D446F82F9FFC}" srcOrd="1" destOrd="0" parTransId="{B7393010-0EC6-4189-A08E-5395B334699E}" sibTransId="{76047F62-CF8B-40DD-87D7-876BA082799F}"/>
    <dgm:cxn modelId="{2C0FA0F6-49C9-4B6A-B193-F437F0B52F89}" type="presOf" srcId="{19D3CD39-3B54-4AB8-9FFA-23F484E0C39F}" destId="{D7D7C20C-4567-430C-A9E5-A0A2595B7931}" srcOrd="0" destOrd="4" presId="urn:microsoft.com/office/officeart/2005/8/layout/hList1"/>
    <dgm:cxn modelId="{CC6A8D1F-83B8-41B2-9AB0-06ED2C498BFF}" srcId="{9322B2E9-F135-4EBE-88D8-D446F82F9FFC}" destId="{4D53E93B-6976-4E6C-AA05-AC09DE2074B5}" srcOrd="0" destOrd="0" parTransId="{FF28F585-2D8C-456E-854D-F51766F1FD22}" sibTransId="{FF15DE64-66AD-402A-8A2F-183CB42AE91E}"/>
    <dgm:cxn modelId="{0ABEBA97-2D08-4227-9897-9C06C090C41E}" type="presOf" srcId="{68B29E6D-A97C-4340-BB75-6036C8ED4684}" destId="{4CE39140-4845-4FE3-9102-BDB27F7E1BA7}" srcOrd="0" destOrd="3" presId="urn:microsoft.com/office/officeart/2005/8/layout/hList1"/>
    <dgm:cxn modelId="{7D2E5C55-F56D-4327-9997-1442A7B81A7F}" srcId="{F6948C2E-D640-43D9-9BD7-879A926DC6EA}" destId="{8C44A50C-C00D-48D9-9BA1-CBFC4FBAE596}" srcOrd="4" destOrd="0" parTransId="{8A195D0B-BB4A-445F-94F3-5735477A3E4C}" sibTransId="{55D749C8-77E0-48BF-9ED4-8C2DE98FB91C}"/>
    <dgm:cxn modelId="{651D052A-9E7E-45A4-83C0-966F94A47C88}" type="presParOf" srcId="{B957B6DB-88B5-4160-9B2F-23257FCA6FBB}" destId="{8262A8E5-7274-41E9-BC89-A2078A181CFA}" srcOrd="0" destOrd="0" presId="urn:microsoft.com/office/officeart/2005/8/layout/hList1"/>
    <dgm:cxn modelId="{34643505-2135-49E4-8429-57272267EF57}" type="presParOf" srcId="{8262A8E5-7274-41E9-BC89-A2078A181CFA}" destId="{F2AD6DBE-E7A4-4E85-AB9A-DF0A38C3A666}" srcOrd="0" destOrd="0" presId="urn:microsoft.com/office/officeart/2005/8/layout/hList1"/>
    <dgm:cxn modelId="{F1AA56DA-FEFB-4400-80EC-0E8FA0610A37}" type="presParOf" srcId="{8262A8E5-7274-41E9-BC89-A2078A181CFA}" destId="{4CE39140-4845-4FE3-9102-BDB27F7E1BA7}" srcOrd="1" destOrd="0" presId="urn:microsoft.com/office/officeart/2005/8/layout/hList1"/>
    <dgm:cxn modelId="{B7521FA1-D428-40F7-9B1D-30E706B6C3E1}" type="presParOf" srcId="{B957B6DB-88B5-4160-9B2F-23257FCA6FBB}" destId="{2218A7E5-9C1E-4B3E-9324-9C0801741285}" srcOrd="1" destOrd="0" presId="urn:microsoft.com/office/officeart/2005/8/layout/hList1"/>
    <dgm:cxn modelId="{82924490-60AC-4C0E-B0E4-0E48C199CC51}" type="presParOf" srcId="{B957B6DB-88B5-4160-9B2F-23257FCA6FBB}" destId="{CC55A682-BC92-477A-A1DF-9F2D5CDA1EB9}" srcOrd="2" destOrd="0" presId="urn:microsoft.com/office/officeart/2005/8/layout/hList1"/>
    <dgm:cxn modelId="{69DEF4B8-8FFB-4AD6-A94A-471028443B09}" type="presParOf" srcId="{CC55A682-BC92-477A-A1DF-9F2D5CDA1EB9}" destId="{572A9D34-38E3-4A1B-9F6F-3077B01D61DE}" srcOrd="0" destOrd="0" presId="urn:microsoft.com/office/officeart/2005/8/layout/hList1"/>
    <dgm:cxn modelId="{74E2E492-D79C-414F-A5B2-FCAB84ADCDF6}" type="presParOf" srcId="{CC55A682-BC92-477A-A1DF-9F2D5CDA1EB9}" destId="{D7D7C20C-4567-430C-A9E5-A0A2595B7931}" srcOrd="1" destOrd="0" presId="urn:microsoft.com/office/officeart/2005/8/layout/hList1"/>
    <dgm:cxn modelId="{E742EE91-3063-4F50-A0D5-253230D1F445}" type="presParOf" srcId="{B957B6DB-88B5-4160-9B2F-23257FCA6FBB}" destId="{655E04B3-5486-4AFB-ACB1-C43692732CB4}" srcOrd="3" destOrd="0" presId="urn:microsoft.com/office/officeart/2005/8/layout/hList1"/>
    <dgm:cxn modelId="{4FB080FA-B8D1-49DC-BC34-36BA8AB36B74}" type="presParOf" srcId="{B957B6DB-88B5-4160-9B2F-23257FCA6FBB}" destId="{A5F1E19A-E0F5-4C42-9CA2-DBD506DB46AD}" srcOrd="4" destOrd="0" presId="urn:microsoft.com/office/officeart/2005/8/layout/hList1"/>
    <dgm:cxn modelId="{1DC81001-8298-4803-84FC-48FAC1D6452E}" type="presParOf" srcId="{A5F1E19A-E0F5-4C42-9CA2-DBD506DB46AD}" destId="{8174ED2A-364F-479C-9495-F3FBFAAD856F}" srcOrd="0" destOrd="0" presId="urn:microsoft.com/office/officeart/2005/8/layout/hList1"/>
    <dgm:cxn modelId="{1A1E0D3B-E34F-40CA-A12D-3225C784F6CE}" type="presParOf" srcId="{A5F1E19A-E0F5-4C42-9CA2-DBD506DB46AD}" destId="{E9B7A46C-DDA8-4B0A-97DA-6B529AB84D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5AFF0D-A16C-418E-943D-BAF69CC2969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E70F14-2437-418A-A3B7-0F2969949D67}">
      <dgm:prSet phldrT="[Текст]" custT="1"/>
      <dgm:spPr/>
      <dgm:t>
        <a:bodyPr/>
        <a:lstStyle/>
        <a:p>
          <a:r>
            <a:rPr lang="ru-RU" sz="2000" dirty="0" smtClean="0"/>
            <a:t>Аспекты образовательной среды</a:t>
          </a:r>
          <a:endParaRPr lang="ru-RU" sz="2000" dirty="0"/>
        </a:p>
      </dgm:t>
    </dgm:pt>
    <dgm:pt modelId="{FB8E9AD9-426A-4FAF-A0DF-94364C8B51AD}" type="parTrans" cxnId="{F9876190-6DA9-4CF4-93AA-006BBEE0CCBB}">
      <dgm:prSet/>
      <dgm:spPr/>
      <dgm:t>
        <a:bodyPr/>
        <a:lstStyle/>
        <a:p>
          <a:endParaRPr lang="ru-RU"/>
        </a:p>
      </dgm:t>
    </dgm:pt>
    <dgm:pt modelId="{D62DA556-8FE8-4E15-901B-2850E2BC090E}" type="sibTrans" cxnId="{F9876190-6DA9-4CF4-93AA-006BBEE0CCBB}">
      <dgm:prSet/>
      <dgm:spPr/>
      <dgm:t>
        <a:bodyPr/>
        <a:lstStyle/>
        <a:p>
          <a:endParaRPr lang="ru-RU"/>
        </a:p>
      </dgm:t>
    </dgm:pt>
    <dgm:pt modelId="{B01772BF-2F35-4A6E-B5C0-035494D8F377}">
      <dgm:prSet phldrT="[Текст]" custT="1"/>
      <dgm:spPr/>
      <dgm:t>
        <a:bodyPr/>
        <a:lstStyle/>
        <a:p>
          <a:r>
            <a:rPr lang="ru-RU" sz="1600" dirty="0" smtClean="0"/>
            <a:t>Предметно – пространственная развивающая среда</a:t>
          </a:r>
          <a:endParaRPr lang="ru-RU" sz="1600" dirty="0"/>
        </a:p>
      </dgm:t>
    </dgm:pt>
    <dgm:pt modelId="{D5C21BF0-A1BF-4B93-BB72-5A3AA518E487}" type="parTrans" cxnId="{18BCC7BB-5A2D-4E3A-8034-4D480D9D1D7B}">
      <dgm:prSet/>
      <dgm:spPr/>
      <dgm:t>
        <a:bodyPr/>
        <a:lstStyle/>
        <a:p>
          <a:endParaRPr lang="ru-RU"/>
        </a:p>
      </dgm:t>
    </dgm:pt>
    <dgm:pt modelId="{B55B1C73-6055-40CA-85DD-5E9E448591C2}" type="sibTrans" cxnId="{18BCC7BB-5A2D-4E3A-8034-4D480D9D1D7B}">
      <dgm:prSet/>
      <dgm:spPr/>
      <dgm:t>
        <a:bodyPr/>
        <a:lstStyle/>
        <a:p>
          <a:endParaRPr lang="ru-RU"/>
        </a:p>
      </dgm:t>
    </dgm:pt>
    <dgm:pt modelId="{C7048E9D-CFD9-46EC-8218-7BFB32702FE2}">
      <dgm:prSet phldrT="[Текст]" custT="1"/>
      <dgm:spPr/>
      <dgm:t>
        <a:bodyPr/>
        <a:lstStyle/>
        <a:p>
          <a:r>
            <a:rPr lang="ru-RU" sz="1600" dirty="0" smtClean="0"/>
            <a:t>Характер взаимодействия со взрослыми</a:t>
          </a:r>
          <a:endParaRPr lang="ru-RU" sz="1600" dirty="0"/>
        </a:p>
      </dgm:t>
    </dgm:pt>
    <dgm:pt modelId="{91493083-4088-40BB-8A8B-2703ABEA5895}" type="parTrans" cxnId="{00BCFCE6-6DE8-4C5C-9BAA-0B558FAE158E}">
      <dgm:prSet/>
      <dgm:spPr/>
      <dgm:t>
        <a:bodyPr/>
        <a:lstStyle/>
        <a:p>
          <a:endParaRPr lang="ru-RU"/>
        </a:p>
      </dgm:t>
    </dgm:pt>
    <dgm:pt modelId="{0324E60F-5A19-43AF-BB4D-9D118B050436}" type="sibTrans" cxnId="{00BCFCE6-6DE8-4C5C-9BAA-0B558FAE158E}">
      <dgm:prSet/>
      <dgm:spPr/>
      <dgm:t>
        <a:bodyPr/>
        <a:lstStyle/>
        <a:p>
          <a:endParaRPr lang="ru-RU"/>
        </a:p>
      </dgm:t>
    </dgm:pt>
    <dgm:pt modelId="{DFF69657-DA66-4076-A1CB-34F95E60427C}">
      <dgm:prSet phldrT="[Текст]" custT="1"/>
      <dgm:spPr/>
      <dgm:t>
        <a:bodyPr/>
        <a:lstStyle/>
        <a:p>
          <a:r>
            <a:rPr lang="ru-RU" sz="1600" dirty="0" smtClean="0"/>
            <a:t>Характер взаимодействия с другими детьми</a:t>
          </a:r>
          <a:endParaRPr lang="ru-RU" sz="1600" dirty="0"/>
        </a:p>
      </dgm:t>
    </dgm:pt>
    <dgm:pt modelId="{067299C9-A8C7-44D8-9487-E634445A8AD6}" type="parTrans" cxnId="{71DDF178-A48B-40A7-B899-6FAF33A4EA99}">
      <dgm:prSet/>
      <dgm:spPr/>
      <dgm:t>
        <a:bodyPr/>
        <a:lstStyle/>
        <a:p>
          <a:endParaRPr lang="ru-RU"/>
        </a:p>
      </dgm:t>
    </dgm:pt>
    <dgm:pt modelId="{A4D50DAB-FAD5-4D03-99AC-6D74FA8FA9B7}" type="sibTrans" cxnId="{71DDF178-A48B-40A7-B899-6FAF33A4EA99}">
      <dgm:prSet/>
      <dgm:spPr/>
      <dgm:t>
        <a:bodyPr/>
        <a:lstStyle/>
        <a:p>
          <a:endParaRPr lang="ru-RU"/>
        </a:p>
      </dgm:t>
    </dgm:pt>
    <dgm:pt modelId="{B29176EE-A2E4-4F04-AF94-3078D57EBBC2}">
      <dgm:prSet phldrT="[Текст]" custT="1"/>
      <dgm:spPr/>
      <dgm:t>
        <a:bodyPr/>
        <a:lstStyle/>
        <a:p>
          <a:r>
            <a:rPr lang="ru-RU" sz="1600" dirty="0" smtClean="0"/>
            <a:t>Система отношений ребенка к миру,  другим людям, к себе самому</a:t>
          </a:r>
          <a:endParaRPr lang="ru-RU" sz="1600" dirty="0"/>
        </a:p>
      </dgm:t>
    </dgm:pt>
    <dgm:pt modelId="{D46F890C-E48D-412D-BC33-5B12F31F57BA}" type="parTrans" cxnId="{5FBE10B3-E181-45C2-A393-C0306E4FA628}">
      <dgm:prSet/>
      <dgm:spPr/>
      <dgm:t>
        <a:bodyPr/>
        <a:lstStyle/>
        <a:p>
          <a:endParaRPr lang="ru-RU"/>
        </a:p>
      </dgm:t>
    </dgm:pt>
    <dgm:pt modelId="{B822A039-DDA3-40C3-AB05-EBC1E209A3E6}" type="sibTrans" cxnId="{5FBE10B3-E181-45C2-A393-C0306E4FA628}">
      <dgm:prSet/>
      <dgm:spPr/>
      <dgm:t>
        <a:bodyPr/>
        <a:lstStyle/>
        <a:p>
          <a:endParaRPr lang="ru-RU"/>
        </a:p>
      </dgm:t>
    </dgm:pt>
    <dgm:pt modelId="{1776D2C8-CE21-42D4-A09D-511D87FE8BC1}" type="pres">
      <dgm:prSet presAssocID="{275AFF0D-A16C-418E-943D-BAF69CC29699}" presName="cycle" presStyleCnt="0">
        <dgm:presLayoutVars>
          <dgm:dir/>
          <dgm:resizeHandles val="exact"/>
        </dgm:presLayoutVars>
      </dgm:prSet>
      <dgm:spPr/>
    </dgm:pt>
    <dgm:pt modelId="{4366D94F-1DFD-4183-802F-78A82DDCA78F}" type="pres">
      <dgm:prSet presAssocID="{03E70F14-2437-418A-A3B7-0F2969949D67}" presName="node" presStyleLbl="node1" presStyleIdx="0" presStyleCnt="5" custScaleX="208932">
        <dgm:presLayoutVars>
          <dgm:bulletEnabled val="1"/>
        </dgm:presLayoutVars>
      </dgm:prSet>
      <dgm:spPr/>
    </dgm:pt>
    <dgm:pt modelId="{E982E92A-8076-46C9-A8CD-FDDB1245570B}" type="pres">
      <dgm:prSet presAssocID="{03E70F14-2437-418A-A3B7-0F2969949D67}" presName="spNode" presStyleCnt="0"/>
      <dgm:spPr/>
    </dgm:pt>
    <dgm:pt modelId="{66CA1424-160B-4A75-B9F7-31F8731F300D}" type="pres">
      <dgm:prSet presAssocID="{D62DA556-8FE8-4E15-901B-2850E2BC090E}" presName="sibTrans" presStyleLbl="sibTrans1D1" presStyleIdx="0" presStyleCnt="5"/>
      <dgm:spPr/>
    </dgm:pt>
    <dgm:pt modelId="{62D1C274-C722-4828-A2F4-4FF85EE06594}" type="pres">
      <dgm:prSet presAssocID="{B01772BF-2F35-4A6E-B5C0-035494D8F377}" presName="node" presStyleLbl="node1" presStyleIdx="1" presStyleCnt="5" custScaleX="17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D9212-AC2E-4A0B-98A4-B52001E6CA55}" type="pres">
      <dgm:prSet presAssocID="{B01772BF-2F35-4A6E-B5C0-035494D8F377}" presName="spNode" presStyleCnt="0"/>
      <dgm:spPr/>
    </dgm:pt>
    <dgm:pt modelId="{169BC9EB-58E0-43F1-AFF0-145F00DEEB61}" type="pres">
      <dgm:prSet presAssocID="{B55B1C73-6055-40CA-85DD-5E9E448591C2}" presName="sibTrans" presStyleLbl="sibTrans1D1" presStyleIdx="1" presStyleCnt="5"/>
      <dgm:spPr/>
    </dgm:pt>
    <dgm:pt modelId="{B2A1CE1B-358F-4A08-B9F6-9B8F799FD9BE}" type="pres">
      <dgm:prSet presAssocID="{C7048E9D-CFD9-46EC-8218-7BFB32702FE2}" presName="node" presStyleLbl="node1" presStyleIdx="2" presStyleCnt="5" custScaleX="128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2B61D-6793-402C-9C11-7C91F33B9CAD}" type="pres">
      <dgm:prSet presAssocID="{C7048E9D-CFD9-46EC-8218-7BFB32702FE2}" presName="spNode" presStyleCnt="0"/>
      <dgm:spPr/>
    </dgm:pt>
    <dgm:pt modelId="{69DC6E49-8C54-4757-B3C0-B1F7E5A2BF1A}" type="pres">
      <dgm:prSet presAssocID="{0324E60F-5A19-43AF-BB4D-9D118B050436}" presName="sibTrans" presStyleLbl="sibTrans1D1" presStyleIdx="2" presStyleCnt="5"/>
      <dgm:spPr/>
    </dgm:pt>
    <dgm:pt modelId="{77789FC6-AA0B-473A-A5B1-81B4C4F743D1}" type="pres">
      <dgm:prSet presAssocID="{DFF69657-DA66-4076-A1CB-34F95E60427C}" presName="node" presStyleLbl="node1" presStyleIdx="3" presStyleCnt="5" custScaleX="141633">
        <dgm:presLayoutVars>
          <dgm:bulletEnabled val="1"/>
        </dgm:presLayoutVars>
      </dgm:prSet>
      <dgm:spPr/>
    </dgm:pt>
    <dgm:pt modelId="{C51D5098-EB4E-4892-B776-7DB5B5A4B2B7}" type="pres">
      <dgm:prSet presAssocID="{DFF69657-DA66-4076-A1CB-34F95E60427C}" presName="spNode" presStyleCnt="0"/>
      <dgm:spPr/>
    </dgm:pt>
    <dgm:pt modelId="{A07E0016-248A-46CF-9FC6-91B7746560B1}" type="pres">
      <dgm:prSet presAssocID="{A4D50DAB-FAD5-4D03-99AC-6D74FA8FA9B7}" presName="sibTrans" presStyleLbl="sibTrans1D1" presStyleIdx="3" presStyleCnt="5"/>
      <dgm:spPr/>
    </dgm:pt>
    <dgm:pt modelId="{1AFE7760-A560-4124-BA4F-A63DE7B405A5}" type="pres">
      <dgm:prSet presAssocID="{B29176EE-A2E4-4F04-AF94-3078D57EBBC2}" presName="node" presStyleLbl="node1" presStyleIdx="4" presStyleCnt="5" custScaleX="186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7B401-7426-44D6-92A3-6691D5C6F7D2}" type="pres">
      <dgm:prSet presAssocID="{B29176EE-A2E4-4F04-AF94-3078D57EBBC2}" presName="spNode" presStyleCnt="0"/>
      <dgm:spPr/>
    </dgm:pt>
    <dgm:pt modelId="{E84B1858-53AD-40C0-A449-AAF621268877}" type="pres">
      <dgm:prSet presAssocID="{B822A039-DDA3-40C3-AB05-EBC1E209A3E6}" presName="sibTrans" presStyleLbl="sibTrans1D1" presStyleIdx="4" presStyleCnt="5"/>
      <dgm:spPr/>
    </dgm:pt>
  </dgm:ptLst>
  <dgm:cxnLst>
    <dgm:cxn modelId="{A3DAA39D-E781-4766-B8A4-4146EAAB2D90}" type="presOf" srcId="{DFF69657-DA66-4076-A1CB-34F95E60427C}" destId="{77789FC6-AA0B-473A-A5B1-81B4C4F743D1}" srcOrd="0" destOrd="0" presId="urn:microsoft.com/office/officeart/2005/8/layout/cycle6"/>
    <dgm:cxn modelId="{F9876190-6DA9-4CF4-93AA-006BBEE0CCBB}" srcId="{275AFF0D-A16C-418E-943D-BAF69CC29699}" destId="{03E70F14-2437-418A-A3B7-0F2969949D67}" srcOrd="0" destOrd="0" parTransId="{FB8E9AD9-426A-4FAF-A0DF-94364C8B51AD}" sibTransId="{D62DA556-8FE8-4E15-901B-2850E2BC090E}"/>
    <dgm:cxn modelId="{3A834322-366E-4FFC-997B-584AC9252B10}" type="presOf" srcId="{275AFF0D-A16C-418E-943D-BAF69CC29699}" destId="{1776D2C8-CE21-42D4-A09D-511D87FE8BC1}" srcOrd="0" destOrd="0" presId="urn:microsoft.com/office/officeart/2005/8/layout/cycle6"/>
    <dgm:cxn modelId="{71DDF178-A48B-40A7-B899-6FAF33A4EA99}" srcId="{275AFF0D-A16C-418E-943D-BAF69CC29699}" destId="{DFF69657-DA66-4076-A1CB-34F95E60427C}" srcOrd="3" destOrd="0" parTransId="{067299C9-A8C7-44D8-9487-E634445A8AD6}" sibTransId="{A4D50DAB-FAD5-4D03-99AC-6D74FA8FA9B7}"/>
    <dgm:cxn modelId="{64801C05-3D0B-45A6-9F4E-395139B5B486}" type="presOf" srcId="{B822A039-DDA3-40C3-AB05-EBC1E209A3E6}" destId="{E84B1858-53AD-40C0-A449-AAF621268877}" srcOrd="0" destOrd="0" presId="urn:microsoft.com/office/officeart/2005/8/layout/cycle6"/>
    <dgm:cxn modelId="{18BCC7BB-5A2D-4E3A-8034-4D480D9D1D7B}" srcId="{275AFF0D-A16C-418E-943D-BAF69CC29699}" destId="{B01772BF-2F35-4A6E-B5C0-035494D8F377}" srcOrd="1" destOrd="0" parTransId="{D5C21BF0-A1BF-4B93-BB72-5A3AA518E487}" sibTransId="{B55B1C73-6055-40CA-85DD-5E9E448591C2}"/>
    <dgm:cxn modelId="{00BCFCE6-6DE8-4C5C-9BAA-0B558FAE158E}" srcId="{275AFF0D-A16C-418E-943D-BAF69CC29699}" destId="{C7048E9D-CFD9-46EC-8218-7BFB32702FE2}" srcOrd="2" destOrd="0" parTransId="{91493083-4088-40BB-8A8B-2703ABEA5895}" sibTransId="{0324E60F-5A19-43AF-BB4D-9D118B050436}"/>
    <dgm:cxn modelId="{16AD99E6-9FAB-4CAE-856D-F99AEF2762E6}" type="presOf" srcId="{B29176EE-A2E4-4F04-AF94-3078D57EBBC2}" destId="{1AFE7760-A560-4124-BA4F-A63DE7B405A5}" srcOrd="0" destOrd="0" presId="urn:microsoft.com/office/officeart/2005/8/layout/cycle6"/>
    <dgm:cxn modelId="{DB418C95-6357-42EE-8E9F-4BA1EA381318}" type="presOf" srcId="{03E70F14-2437-418A-A3B7-0F2969949D67}" destId="{4366D94F-1DFD-4183-802F-78A82DDCA78F}" srcOrd="0" destOrd="0" presId="urn:microsoft.com/office/officeart/2005/8/layout/cycle6"/>
    <dgm:cxn modelId="{5FBE10B3-E181-45C2-A393-C0306E4FA628}" srcId="{275AFF0D-A16C-418E-943D-BAF69CC29699}" destId="{B29176EE-A2E4-4F04-AF94-3078D57EBBC2}" srcOrd="4" destOrd="0" parTransId="{D46F890C-E48D-412D-BC33-5B12F31F57BA}" sibTransId="{B822A039-DDA3-40C3-AB05-EBC1E209A3E6}"/>
    <dgm:cxn modelId="{C7EB3AE7-C9C6-44E7-AD69-91035B6737E8}" type="presOf" srcId="{B01772BF-2F35-4A6E-B5C0-035494D8F377}" destId="{62D1C274-C722-4828-A2F4-4FF85EE06594}" srcOrd="0" destOrd="0" presId="urn:microsoft.com/office/officeart/2005/8/layout/cycle6"/>
    <dgm:cxn modelId="{194A91B0-C50E-4806-8B31-4B01A8A3892D}" type="presOf" srcId="{0324E60F-5A19-43AF-BB4D-9D118B050436}" destId="{69DC6E49-8C54-4757-B3C0-B1F7E5A2BF1A}" srcOrd="0" destOrd="0" presId="urn:microsoft.com/office/officeart/2005/8/layout/cycle6"/>
    <dgm:cxn modelId="{A4FF3174-2BCF-4F0A-90C7-8F4BCEF21F6A}" type="presOf" srcId="{C7048E9D-CFD9-46EC-8218-7BFB32702FE2}" destId="{B2A1CE1B-358F-4A08-B9F6-9B8F799FD9BE}" srcOrd="0" destOrd="0" presId="urn:microsoft.com/office/officeart/2005/8/layout/cycle6"/>
    <dgm:cxn modelId="{9BE55990-4D55-4EC0-AE31-A451EDC540CC}" type="presOf" srcId="{B55B1C73-6055-40CA-85DD-5E9E448591C2}" destId="{169BC9EB-58E0-43F1-AFF0-145F00DEEB61}" srcOrd="0" destOrd="0" presId="urn:microsoft.com/office/officeart/2005/8/layout/cycle6"/>
    <dgm:cxn modelId="{7B640D2B-6DDD-4157-AFD0-51A2E56C9FF7}" type="presOf" srcId="{A4D50DAB-FAD5-4D03-99AC-6D74FA8FA9B7}" destId="{A07E0016-248A-46CF-9FC6-91B7746560B1}" srcOrd="0" destOrd="0" presId="urn:microsoft.com/office/officeart/2005/8/layout/cycle6"/>
    <dgm:cxn modelId="{27343EB5-40AB-4C36-B73F-6FDCDBF7AC8C}" type="presOf" srcId="{D62DA556-8FE8-4E15-901B-2850E2BC090E}" destId="{66CA1424-160B-4A75-B9F7-31F8731F300D}" srcOrd="0" destOrd="0" presId="urn:microsoft.com/office/officeart/2005/8/layout/cycle6"/>
    <dgm:cxn modelId="{5A048EFB-3E13-4668-9D7D-4300F3424D0B}" type="presParOf" srcId="{1776D2C8-CE21-42D4-A09D-511D87FE8BC1}" destId="{4366D94F-1DFD-4183-802F-78A82DDCA78F}" srcOrd="0" destOrd="0" presId="urn:microsoft.com/office/officeart/2005/8/layout/cycle6"/>
    <dgm:cxn modelId="{BE54812F-8D0C-4212-9444-5FD602B7550A}" type="presParOf" srcId="{1776D2C8-CE21-42D4-A09D-511D87FE8BC1}" destId="{E982E92A-8076-46C9-A8CD-FDDB1245570B}" srcOrd="1" destOrd="0" presId="urn:microsoft.com/office/officeart/2005/8/layout/cycle6"/>
    <dgm:cxn modelId="{297E966D-DEF2-4B3B-BD75-D77A959C9700}" type="presParOf" srcId="{1776D2C8-CE21-42D4-A09D-511D87FE8BC1}" destId="{66CA1424-160B-4A75-B9F7-31F8731F300D}" srcOrd="2" destOrd="0" presId="urn:microsoft.com/office/officeart/2005/8/layout/cycle6"/>
    <dgm:cxn modelId="{3BB3F492-8F10-4AB6-A276-552DAFE27BCB}" type="presParOf" srcId="{1776D2C8-CE21-42D4-A09D-511D87FE8BC1}" destId="{62D1C274-C722-4828-A2F4-4FF85EE06594}" srcOrd="3" destOrd="0" presId="urn:microsoft.com/office/officeart/2005/8/layout/cycle6"/>
    <dgm:cxn modelId="{ED6A7CA2-FFA1-4F0C-8E55-C19E6179097D}" type="presParOf" srcId="{1776D2C8-CE21-42D4-A09D-511D87FE8BC1}" destId="{E7ED9212-AC2E-4A0B-98A4-B52001E6CA55}" srcOrd="4" destOrd="0" presId="urn:microsoft.com/office/officeart/2005/8/layout/cycle6"/>
    <dgm:cxn modelId="{F2DED563-6AAE-4F2F-862B-6C7464D7E51F}" type="presParOf" srcId="{1776D2C8-CE21-42D4-A09D-511D87FE8BC1}" destId="{169BC9EB-58E0-43F1-AFF0-145F00DEEB61}" srcOrd="5" destOrd="0" presId="urn:microsoft.com/office/officeart/2005/8/layout/cycle6"/>
    <dgm:cxn modelId="{A33058A5-D6B0-47FD-9DAA-B945018BEB18}" type="presParOf" srcId="{1776D2C8-CE21-42D4-A09D-511D87FE8BC1}" destId="{B2A1CE1B-358F-4A08-B9F6-9B8F799FD9BE}" srcOrd="6" destOrd="0" presId="urn:microsoft.com/office/officeart/2005/8/layout/cycle6"/>
    <dgm:cxn modelId="{6826A901-D228-4733-9BDB-DF79DD71B106}" type="presParOf" srcId="{1776D2C8-CE21-42D4-A09D-511D87FE8BC1}" destId="{F102B61D-6793-402C-9C11-7C91F33B9CAD}" srcOrd="7" destOrd="0" presId="urn:microsoft.com/office/officeart/2005/8/layout/cycle6"/>
    <dgm:cxn modelId="{26C22CF5-F3FA-4CEF-945B-D17D10C96D6E}" type="presParOf" srcId="{1776D2C8-CE21-42D4-A09D-511D87FE8BC1}" destId="{69DC6E49-8C54-4757-B3C0-B1F7E5A2BF1A}" srcOrd="8" destOrd="0" presId="urn:microsoft.com/office/officeart/2005/8/layout/cycle6"/>
    <dgm:cxn modelId="{AE4472E9-0C1D-491F-8F5D-3F859661A17F}" type="presParOf" srcId="{1776D2C8-CE21-42D4-A09D-511D87FE8BC1}" destId="{77789FC6-AA0B-473A-A5B1-81B4C4F743D1}" srcOrd="9" destOrd="0" presId="urn:microsoft.com/office/officeart/2005/8/layout/cycle6"/>
    <dgm:cxn modelId="{8E1FC289-8F1A-42DE-B14E-61D6A3C32FB9}" type="presParOf" srcId="{1776D2C8-CE21-42D4-A09D-511D87FE8BC1}" destId="{C51D5098-EB4E-4892-B776-7DB5B5A4B2B7}" srcOrd="10" destOrd="0" presId="urn:microsoft.com/office/officeart/2005/8/layout/cycle6"/>
    <dgm:cxn modelId="{DB449018-8844-45F6-9000-F53C0393988E}" type="presParOf" srcId="{1776D2C8-CE21-42D4-A09D-511D87FE8BC1}" destId="{A07E0016-248A-46CF-9FC6-91B7746560B1}" srcOrd="11" destOrd="0" presId="urn:microsoft.com/office/officeart/2005/8/layout/cycle6"/>
    <dgm:cxn modelId="{336301EE-15A5-44EF-ADE4-6C54CDDCDF32}" type="presParOf" srcId="{1776D2C8-CE21-42D4-A09D-511D87FE8BC1}" destId="{1AFE7760-A560-4124-BA4F-A63DE7B405A5}" srcOrd="12" destOrd="0" presId="urn:microsoft.com/office/officeart/2005/8/layout/cycle6"/>
    <dgm:cxn modelId="{E617A193-430C-47A3-A9E1-3DD9E20A2EF4}" type="presParOf" srcId="{1776D2C8-CE21-42D4-A09D-511D87FE8BC1}" destId="{B477B401-7426-44D6-92A3-6691D5C6F7D2}" srcOrd="13" destOrd="0" presId="urn:microsoft.com/office/officeart/2005/8/layout/cycle6"/>
    <dgm:cxn modelId="{511C2C2A-3BD5-4361-BB34-ADA387BF4D81}" type="presParOf" srcId="{1776D2C8-CE21-42D4-A09D-511D87FE8BC1}" destId="{E84B1858-53AD-40C0-A449-AAF62126887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2B9E78-EBCE-42BE-9E65-D11605032ECC}" type="doc">
      <dgm:prSet loTypeId="urn:microsoft.com/office/officeart/2005/8/layout/hList3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A4FC5A8-5C47-4CFA-9AD4-2BB044E607EF}">
      <dgm:prSet phldrT="[Текст]" custT="1"/>
      <dgm:spPr/>
      <dgm:t>
        <a:bodyPr/>
        <a:lstStyle/>
        <a:p>
          <a:r>
            <a:rPr lang="ru-RU" sz="2400" b="1" dirty="0" smtClean="0"/>
            <a:t>Структура образовательной программы дошкольного образования</a:t>
          </a:r>
          <a:endParaRPr lang="ru-RU" sz="2400" b="1" dirty="0"/>
        </a:p>
      </dgm:t>
    </dgm:pt>
    <dgm:pt modelId="{F760E8F1-68BD-411F-9C17-944EA8BCBAD2}" type="parTrans" cxnId="{C77569DB-DE81-4A69-8A90-B899D934C4ED}">
      <dgm:prSet/>
      <dgm:spPr/>
      <dgm:t>
        <a:bodyPr/>
        <a:lstStyle/>
        <a:p>
          <a:endParaRPr lang="ru-RU"/>
        </a:p>
      </dgm:t>
    </dgm:pt>
    <dgm:pt modelId="{44B693FB-0EA5-4622-973A-D2E5726A6B2C}" type="sibTrans" cxnId="{C77569DB-DE81-4A69-8A90-B899D934C4ED}">
      <dgm:prSet/>
      <dgm:spPr/>
      <dgm:t>
        <a:bodyPr/>
        <a:lstStyle/>
        <a:p>
          <a:endParaRPr lang="ru-RU"/>
        </a:p>
      </dgm:t>
    </dgm:pt>
    <dgm:pt modelId="{5E152671-4F3F-495E-A228-54789A0717CE}">
      <dgm:prSet phldrT="[Текст]" custT="1"/>
      <dgm:spPr/>
      <dgm:t>
        <a:bodyPr/>
        <a:lstStyle/>
        <a:p>
          <a:r>
            <a:rPr lang="ru-RU" sz="1900" b="1" dirty="0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z="1900" b="1" dirty="0" smtClean="0"/>
            <a:t>Составляет не менее 60% от ее общего объема</a:t>
          </a:r>
          <a:endParaRPr lang="ru-RU" sz="1900" b="1" dirty="0"/>
        </a:p>
      </dgm:t>
    </dgm:pt>
    <dgm:pt modelId="{92AEDEBF-4174-4E65-A99A-1A9E74694226}" type="parTrans" cxnId="{576D2829-452E-42FF-8D68-31B526852D2E}">
      <dgm:prSet/>
      <dgm:spPr/>
      <dgm:t>
        <a:bodyPr/>
        <a:lstStyle/>
        <a:p>
          <a:endParaRPr lang="ru-RU"/>
        </a:p>
      </dgm:t>
    </dgm:pt>
    <dgm:pt modelId="{7D5A8ACB-3D4A-43ED-980A-F5A64FAFB2A9}" type="sibTrans" cxnId="{576D2829-452E-42FF-8D68-31B526852D2E}">
      <dgm:prSet/>
      <dgm:spPr/>
      <dgm:t>
        <a:bodyPr/>
        <a:lstStyle/>
        <a:p>
          <a:endParaRPr lang="ru-RU"/>
        </a:p>
      </dgm:t>
    </dgm:pt>
    <dgm:pt modelId="{BE6BE0E9-EF71-451B-9DB4-8782CAF0EBD3}">
      <dgm:prSet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 Составляет не более 40% от ее общего объема</a:t>
          </a:r>
          <a:endParaRPr lang="ru-RU" b="1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99170B55-CF59-4E57-B477-2DEF4F686B87}" type="parTrans" cxnId="{DCF674B6-6DA5-4C37-84D6-232CC124AEEC}">
      <dgm:prSet/>
      <dgm:spPr/>
      <dgm:t>
        <a:bodyPr/>
        <a:lstStyle/>
        <a:p>
          <a:endParaRPr lang="ru-RU"/>
        </a:p>
      </dgm:t>
    </dgm:pt>
    <dgm:pt modelId="{4653F51E-3BC8-407D-97CD-1187607CB3E6}" type="sibTrans" cxnId="{DCF674B6-6DA5-4C37-84D6-232CC124AEEC}">
      <dgm:prSet/>
      <dgm:spPr/>
      <dgm:t>
        <a:bodyPr/>
        <a:lstStyle/>
        <a:p>
          <a:endParaRPr lang="ru-RU"/>
        </a:p>
      </dgm:t>
    </dgm:pt>
    <dgm:pt modelId="{404611D1-3AED-419F-87C2-BF3882F01BAF}" type="pres">
      <dgm:prSet presAssocID="{E02B9E78-EBCE-42BE-9E65-D11605032ECC}" presName="composite" presStyleCnt="0">
        <dgm:presLayoutVars>
          <dgm:chMax val="1"/>
          <dgm:dir/>
          <dgm:resizeHandles val="exact"/>
        </dgm:presLayoutVars>
      </dgm:prSet>
      <dgm:spPr/>
    </dgm:pt>
    <dgm:pt modelId="{D0685735-AE01-4390-A8C5-F73E4CEA8586}" type="pres">
      <dgm:prSet presAssocID="{7A4FC5A8-5C47-4CFA-9AD4-2BB044E607EF}" presName="roof" presStyleLbl="dkBgShp" presStyleIdx="0" presStyleCnt="2" custLinFactNeighborX="-256" custLinFactNeighborY="0"/>
      <dgm:spPr/>
      <dgm:t>
        <a:bodyPr/>
        <a:lstStyle/>
        <a:p>
          <a:endParaRPr lang="ru-RU"/>
        </a:p>
      </dgm:t>
    </dgm:pt>
    <dgm:pt modelId="{2FF8FE45-3673-4A03-AD74-0BD421CBFAD2}" type="pres">
      <dgm:prSet presAssocID="{7A4FC5A8-5C47-4CFA-9AD4-2BB044E607EF}" presName="pillars" presStyleCnt="0"/>
      <dgm:spPr/>
    </dgm:pt>
    <dgm:pt modelId="{BDC4601F-3ACD-40D1-8549-D9D5D858E803}" type="pres">
      <dgm:prSet presAssocID="{7A4FC5A8-5C47-4CFA-9AD4-2BB044E607EF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E79E4-B719-4A0A-B2C0-A9CA95E2EE25}" type="pres">
      <dgm:prSet presAssocID="{BE6BE0E9-EF71-451B-9DB4-8782CAF0EBD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D4CC4-5D37-4D7B-9398-478F40527307}" type="pres">
      <dgm:prSet presAssocID="{7A4FC5A8-5C47-4CFA-9AD4-2BB044E607EF}" presName="base" presStyleLbl="dkBgShp" presStyleIdx="1" presStyleCnt="2"/>
      <dgm:spPr/>
    </dgm:pt>
  </dgm:ptLst>
  <dgm:cxnLst>
    <dgm:cxn modelId="{DCF674B6-6DA5-4C37-84D6-232CC124AEEC}" srcId="{7A4FC5A8-5C47-4CFA-9AD4-2BB044E607EF}" destId="{BE6BE0E9-EF71-451B-9DB4-8782CAF0EBD3}" srcOrd="1" destOrd="0" parTransId="{99170B55-CF59-4E57-B477-2DEF4F686B87}" sibTransId="{4653F51E-3BC8-407D-97CD-1187607CB3E6}"/>
    <dgm:cxn modelId="{C77569DB-DE81-4A69-8A90-B899D934C4ED}" srcId="{E02B9E78-EBCE-42BE-9E65-D11605032ECC}" destId="{7A4FC5A8-5C47-4CFA-9AD4-2BB044E607EF}" srcOrd="0" destOrd="0" parTransId="{F760E8F1-68BD-411F-9C17-944EA8BCBAD2}" sibTransId="{44B693FB-0EA5-4622-973A-D2E5726A6B2C}"/>
    <dgm:cxn modelId="{65BB36B4-9610-4C7A-9575-8050F71BF2BC}" type="presOf" srcId="{BE6BE0E9-EF71-451B-9DB4-8782CAF0EBD3}" destId="{69CE79E4-B719-4A0A-B2C0-A9CA95E2EE25}" srcOrd="0" destOrd="0" presId="urn:microsoft.com/office/officeart/2005/8/layout/hList3"/>
    <dgm:cxn modelId="{C77C732B-6DBA-4B08-8D9C-3FE0CD85AF5D}" type="presOf" srcId="{5E152671-4F3F-495E-A228-54789A0717CE}" destId="{BDC4601F-3ACD-40D1-8549-D9D5D858E803}" srcOrd="0" destOrd="0" presId="urn:microsoft.com/office/officeart/2005/8/layout/hList3"/>
    <dgm:cxn modelId="{BC3A9876-E363-47FC-A6C2-B3DBD0C7B7BD}" type="presOf" srcId="{E02B9E78-EBCE-42BE-9E65-D11605032ECC}" destId="{404611D1-3AED-419F-87C2-BF3882F01BAF}" srcOrd="0" destOrd="0" presId="urn:microsoft.com/office/officeart/2005/8/layout/hList3"/>
    <dgm:cxn modelId="{576D2829-452E-42FF-8D68-31B526852D2E}" srcId="{7A4FC5A8-5C47-4CFA-9AD4-2BB044E607EF}" destId="{5E152671-4F3F-495E-A228-54789A0717CE}" srcOrd="0" destOrd="0" parTransId="{92AEDEBF-4174-4E65-A99A-1A9E74694226}" sibTransId="{7D5A8ACB-3D4A-43ED-980A-F5A64FAFB2A9}"/>
    <dgm:cxn modelId="{5974F43A-0738-47F4-8EEA-6E096D262DD8}" type="presOf" srcId="{7A4FC5A8-5C47-4CFA-9AD4-2BB044E607EF}" destId="{D0685735-AE01-4390-A8C5-F73E4CEA8586}" srcOrd="0" destOrd="0" presId="urn:microsoft.com/office/officeart/2005/8/layout/hList3"/>
    <dgm:cxn modelId="{E2BF5872-3A4C-45FD-8A44-5A1B4A775133}" type="presParOf" srcId="{404611D1-3AED-419F-87C2-BF3882F01BAF}" destId="{D0685735-AE01-4390-A8C5-F73E4CEA8586}" srcOrd="0" destOrd="0" presId="urn:microsoft.com/office/officeart/2005/8/layout/hList3"/>
    <dgm:cxn modelId="{9F41B3AE-9DDC-46D0-93FC-0658FDECB77C}" type="presParOf" srcId="{404611D1-3AED-419F-87C2-BF3882F01BAF}" destId="{2FF8FE45-3673-4A03-AD74-0BD421CBFAD2}" srcOrd="1" destOrd="0" presId="urn:microsoft.com/office/officeart/2005/8/layout/hList3"/>
    <dgm:cxn modelId="{0BB7D8B3-2A9C-4F8E-BA82-DEE14D68061F}" type="presParOf" srcId="{2FF8FE45-3673-4A03-AD74-0BD421CBFAD2}" destId="{BDC4601F-3ACD-40D1-8549-D9D5D858E803}" srcOrd="0" destOrd="0" presId="urn:microsoft.com/office/officeart/2005/8/layout/hList3"/>
    <dgm:cxn modelId="{F38CD56E-DDC2-46B6-9CD9-1CF471FFD2EE}" type="presParOf" srcId="{2FF8FE45-3673-4A03-AD74-0BD421CBFAD2}" destId="{69CE79E4-B719-4A0A-B2C0-A9CA95E2EE25}" srcOrd="1" destOrd="0" presId="urn:microsoft.com/office/officeart/2005/8/layout/hList3"/>
    <dgm:cxn modelId="{0D5ECB11-439C-47F1-8E39-C1A9E3DED467}" type="presParOf" srcId="{404611D1-3AED-419F-87C2-BF3882F01BAF}" destId="{763D4CC4-5D37-4D7B-9398-478F4052730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4674AD-F766-42C5-BFC1-82D3D693BF1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3AFD8D-8DCD-4ED1-9C3E-B2ECEC058B14}">
      <dgm:prSet phldrT="[Текст]" custT="1"/>
      <dgm:spPr/>
      <dgm:t>
        <a:bodyPr/>
        <a:lstStyle/>
        <a:p>
          <a:r>
            <a:rPr lang="ru-RU" sz="1400" b="1" dirty="0" smtClean="0"/>
            <a:t>Целевой</a:t>
          </a:r>
          <a:endParaRPr lang="ru-RU" sz="1400" b="1" dirty="0"/>
        </a:p>
      </dgm:t>
    </dgm:pt>
    <dgm:pt modelId="{EB44E1B3-9394-4B77-952E-161DDD11AAB2}" type="parTrans" cxnId="{A71CA53F-F260-4B99-9795-16A5BF486820}">
      <dgm:prSet/>
      <dgm:spPr/>
      <dgm:t>
        <a:bodyPr/>
        <a:lstStyle/>
        <a:p>
          <a:endParaRPr lang="ru-RU"/>
        </a:p>
      </dgm:t>
    </dgm:pt>
    <dgm:pt modelId="{2AE218A6-4347-4C19-A09A-DA6D140CB306}" type="sibTrans" cxnId="{A71CA53F-F260-4B99-9795-16A5BF486820}">
      <dgm:prSet/>
      <dgm:spPr/>
      <dgm:t>
        <a:bodyPr/>
        <a:lstStyle/>
        <a:p>
          <a:endParaRPr lang="ru-RU"/>
        </a:p>
      </dgm:t>
    </dgm:pt>
    <dgm:pt modelId="{2FC1621C-B995-45ED-95DF-85F9F8FFCC06}">
      <dgm:prSet phldrT="[Текст]" custT="1"/>
      <dgm:spPr/>
      <dgm:t>
        <a:bodyPr/>
        <a:lstStyle/>
        <a:p>
          <a:r>
            <a:rPr lang="ru-RU" sz="1600" dirty="0" smtClean="0"/>
            <a:t>Пояснительная записка</a:t>
          </a:r>
          <a:endParaRPr lang="ru-RU" sz="1000" dirty="0"/>
        </a:p>
      </dgm:t>
    </dgm:pt>
    <dgm:pt modelId="{11DA6453-F87B-4A87-B761-04423F339ED2}" type="parTrans" cxnId="{759BAEE9-1DC0-4B13-8A07-CDB747EF60C7}">
      <dgm:prSet/>
      <dgm:spPr/>
      <dgm:t>
        <a:bodyPr/>
        <a:lstStyle/>
        <a:p>
          <a:endParaRPr lang="ru-RU"/>
        </a:p>
      </dgm:t>
    </dgm:pt>
    <dgm:pt modelId="{484D79BC-1CE6-4D07-A618-4D2FED04A3BF}" type="sibTrans" cxnId="{759BAEE9-1DC0-4B13-8A07-CDB747EF60C7}">
      <dgm:prSet/>
      <dgm:spPr/>
      <dgm:t>
        <a:bodyPr/>
        <a:lstStyle/>
        <a:p>
          <a:endParaRPr lang="ru-RU"/>
        </a:p>
      </dgm:t>
    </dgm:pt>
    <dgm:pt modelId="{2302B29A-B3D1-4DFF-B404-EEC45CA58761}">
      <dgm:prSet phldrT="[Текст]" custT="1"/>
      <dgm:spPr/>
      <dgm:t>
        <a:bodyPr/>
        <a:lstStyle/>
        <a:p>
          <a:r>
            <a:rPr lang="ru-RU" sz="1200" b="1" dirty="0" smtClean="0"/>
            <a:t>Содержательный</a:t>
          </a:r>
          <a:endParaRPr lang="ru-RU" sz="1200" b="1" dirty="0"/>
        </a:p>
      </dgm:t>
    </dgm:pt>
    <dgm:pt modelId="{847C9017-33E9-441D-BB91-648E63698184}" type="parTrans" cxnId="{7D1E1AE6-BF61-408B-8FFA-E088789A9903}">
      <dgm:prSet/>
      <dgm:spPr/>
      <dgm:t>
        <a:bodyPr/>
        <a:lstStyle/>
        <a:p>
          <a:endParaRPr lang="ru-RU"/>
        </a:p>
      </dgm:t>
    </dgm:pt>
    <dgm:pt modelId="{FDBFDFE8-6290-4FDC-88F3-6768CA27A642}" type="sibTrans" cxnId="{7D1E1AE6-BF61-408B-8FFA-E088789A9903}">
      <dgm:prSet/>
      <dgm:spPr/>
      <dgm:t>
        <a:bodyPr/>
        <a:lstStyle/>
        <a:p>
          <a:endParaRPr lang="ru-RU"/>
        </a:p>
      </dgm:t>
    </dgm:pt>
    <dgm:pt modelId="{805F1A79-91FD-4422-A53A-7827106A0B18}">
      <dgm:prSet phldrT="[Текст]" custT="1"/>
      <dgm:spPr/>
      <dgm:t>
        <a:bodyPr/>
        <a:lstStyle/>
        <a:p>
          <a:r>
            <a:rPr lang="ru-RU" sz="1400" dirty="0" smtClean="0"/>
            <a:t>Общее содержание Программы, обеспечивающее полноценное развитие личности детей.</a:t>
          </a:r>
          <a:endParaRPr lang="ru-RU" sz="1400" dirty="0"/>
        </a:p>
      </dgm:t>
    </dgm:pt>
    <dgm:pt modelId="{FF608F2F-A780-4D61-9AA2-6DCA9A2925C7}" type="parTrans" cxnId="{8ECFD357-B852-464A-8C59-2525BF310C70}">
      <dgm:prSet/>
      <dgm:spPr/>
      <dgm:t>
        <a:bodyPr/>
        <a:lstStyle/>
        <a:p>
          <a:endParaRPr lang="ru-RU"/>
        </a:p>
      </dgm:t>
    </dgm:pt>
    <dgm:pt modelId="{123BC835-24AB-466D-B5CF-62F9BBC8710A}" type="sibTrans" cxnId="{8ECFD357-B852-464A-8C59-2525BF310C70}">
      <dgm:prSet/>
      <dgm:spPr/>
      <dgm:t>
        <a:bodyPr/>
        <a:lstStyle/>
        <a:p>
          <a:endParaRPr lang="ru-RU"/>
        </a:p>
      </dgm:t>
    </dgm:pt>
    <dgm:pt modelId="{6691B58A-6971-49DB-A8BA-7517AC8030E4}">
      <dgm:prSet custT="1"/>
      <dgm:spPr/>
      <dgm:t>
        <a:bodyPr/>
        <a:lstStyle/>
        <a:p>
          <a:r>
            <a:rPr lang="ru-RU" sz="1600" dirty="0" smtClean="0"/>
            <a:t>Планируемые результаты освоения программы</a:t>
          </a:r>
          <a:endParaRPr lang="ru-RU" sz="1600" dirty="0"/>
        </a:p>
      </dgm:t>
    </dgm:pt>
    <dgm:pt modelId="{9F18ED55-BB0A-445D-8949-F22B3427E595}" type="parTrans" cxnId="{F8FCBCA0-0B70-468D-AE76-A46F502A6268}">
      <dgm:prSet/>
      <dgm:spPr/>
      <dgm:t>
        <a:bodyPr/>
        <a:lstStyle/>
        <a:p>
          <a:endParaRPr lang="ru-RU"/>
        </a:p>
      </dgm:t>
    </dgm:pt>
    <dgm:pt modelId="{8BF2489E-6B81-4C1F-9A9C-8E9647C2597C}" type="sibTrans" cxnId="{F8FCBCA0-0B70-468D-AE76-A46F502A6268}">
      <dgm:prSet/>
      <dgm:spPr/>
      <dgm:t>
        <a:bodyPr/>
        <a:lstStyle/>
        <a:p>
          <a:endParaRPr lang="ru-RU"/>
        </a:p>
      </dgm:t>
    </dgm:pt>
    <dgm:pt modelId="{FB149B43-26CD-4A67-8103-A777BEBD67DE}">
      <dgm:prSet custT="1"/>
      <dgm:spPr/>
      <dgm:t>
        <a:bodyPr/>
        <a:lstStyle/>
        <a:p>
          <a:r>
            <a:rPr lang="ru-RU" sz="1400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</a:t>
          </a:r>
          <a:endParaRPr lang="ru-RU" sz="3600" dirty="0"/>
        </a:p>
      </dgm:t>
    </dgm:pt>
    <dgm:pt modelId="{1FB3A477-62E5-4D65-8FB7-87F9AB728438}" type="parTrans" cxnId="{3E252C2F-6A37-4231-980E-A2CC3C1BCC64}">
      <dgm:prSet/>
      <dgm:spPr/>
      <dgm:t>
        <a:bodyPr/>
        <a:lstStyle/>
        <a:p>
          <a:endParaRPr lang="ru-RU"/>
        </a:p>
      </dgm:t>
    </dgm:pt>
    <dgm:pt modelId="{EADB2D86-48CB-49CA-8200-4236E2FDB7FD}" type="sibTrans" cxnId="{3E252C2F-6A37-4231-980E-A2CC3C1BCC64}">
      <dgm:prSet/>
      <dgm:spPr/>
      <dgm:t>
        <a:bodyPr/>
        <a:lstStyle/>
        <a:p>
          <a:endParaRPr lang="ru-RU"/>
        </a:p>
      </dgm:t>
    </dgm:pt>
    <dgm:pt modelId="{0D11D889-A9B2-4981-9CFE-5DC6A7F27022}">
      <dgm:prSet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5FFFCC5F-A354-495E-8D8F-753B75B534C8}" type="parTrans" cxnId="{84510972-98C0-479D-BE3D-E21F43B447E6}">
      <dgm:prSet/>
      <dgm:spPr/>
      <dgm:t>
        <a:bodyPr/>
        <a:lstStyle/>
        <a:p>
          <a:endParaRPr lang="ru-RU"/>
        </a:p>
      </dgm:t>
    </dgm:pt>
    <dgm:pt modelId="{0C12A82F-848F-42D0-A3EE-FF4579190447}" type="sibTrans" cxnId="{84510972-98C0-479D-BE3D-E21F43B447E6}">
      <dgm:prSet/>
      <dgm:spPr/>
      <dgm:t>
        <a:bodyPr/>
        <a:lstStyle/>
        <a:p>
          <a:endParaRPr lang="ru-RU"/>
        </a:p>
      </dgm:t>
    </dgm:pt>
    <dgm:pt modelId="{B421DD3E-F30E-4382-9E75-B0AB03F0B0C9}">
      <dgm:prSet phldrT="[Текст]" custT="1"/>
      <dgm:spPr/>
      <dgm:t>
        <a:bodyPr/>
        <a:lstStyle/>
        <a:p>
          <a:r>
            <a:rPr lang="ru-RU" sz="1200" b="1" dirty="0" smtClean="0"/>
            <a:t>Организационны</a:t>
          </a:r>
          <a:r>
            <a:rPr lang="ru-RU" sz="700" dirty="0" smtClean="0"/>
            <a:t>й</a:t>
          </a:r>
          <a:endParaRPr lang="ru-RU" sz="700" dirty="0"/>
        </a:p>
      </dgm:t>
    </dgm:pt>
    <dgm:pt modelId="{46BE1E00-2C61-49C5-9BB2-9C40D1626345}" type="sibTrans" cxnId="{4CB4661B-D4A2-4291-9ACE-3E0C7822B197}">
      <dgm:prSet/>
      <dgm:spPr/>
      <dgm:t>
        <a:bodyPr/>
        <a:lstStyle/>
        <a:p>
          <a:endParaRPr lang="ru-RU"/>
        </a:p>
      </dgm:t>
    </dgm:pt>
    <dgm:pt modelId="{63C2D831-94EA-4A57-BBF4-1F1FD4DD2773}" type="parTrans" cxnId="{4CB4661B-D4A2-4291-9ACE-3E0C7822B197}">
      <dgm:prSet/>
      <dgm:spPr/>
      <dgm:t>
        <a:bodyPr/>
        <a:lstStyle/>
        <a:p>
          <a:endParaRPr lang="ru-RU"/>
        </a:p>
      </dgm:t>
    </dgm:pt>
    <dgm:pt modelId="{ACC9E501-0D7E-40F5-9073-4A72987BA790}" type="pres">
      <dgm:prSet presAssocID="{364674AD-F766-42C5-BFC1-82D3D693BF13}" presName="linearFlow" presStyleCnt="0">
        <dgm:presLayoutVars>
          <dgm:dir/>
          <dgm:animLvl val="lvl"/>
          <dgm:resizeHandles val="exact"/>
        </dgm:presLayoutVars>
      </dgm:prSet>
      <dgm:spPr/>
    </dgm:pt>
    <dgm:pt modelId="{B3D1A39D-11C3-4FAD-8936-A5873896A2DB}" type="pres">
      <dgm:prSet presAssocID="{ED3AFD8D-8DCD-4ED1-9C3E-B2ECEC058B14}" presName="composite" presStyleCnt="0"/>
      <dgm:spPr/>
    </dgm:pt>
    <dgm:pt modelId="{BCDDF379-EF8A-467F-B07C-792D3AE194A4}" type="pres">
      <dgm:prSet presAssocID="{ED3AFD8D-8DCD-4ED1-9C3E-B2ECEC058B1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3BD10A2-E26C-415C-900D-A069E62736E4}" type="pres">
      <dgm:prSet presAssocID="{ED3AFD8D-8DCD-4ED1-9C3E-B2ECEC058B14}" presName="descendantText" presStyleLbl="alignAcc1" presStyleIdx="0" presStyleCnt="3" custScaleY="132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7574B-5932-4932-9B16-EEC78EA787E9}" type="pres">
      <dgm:prSet presAssocID="{2AE218A6-4347-4C19-A09A-DA6D140CB306}" presName="sp" presStyleCnt="0"/>
      <dgm:spPr/>
    </dgm:pt>
    <dgm:pt modelId="{C4F3AF18-D28F-4278-A651-2958DEA597A9}" type="pres">
      <dgm:prSet presAssocID="{2302B29A-B3D1-4DFF-B404-EEC45CA58761}" presName="composite" presStyleCnt="0"/>
      <dgm:spPr/>
    </dgm:pt>
    <dgm:pt modelId="{1A25EF8E-5EC3-4E68-B9D4-D3A1CA26D565}" type="pres">
      <dgm:prSet presAssocID="{2302B29A-B3D1-4DFF-B404-EEC45CA5876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E29CF9-0ABF-4752-917A-574FF996C5BE}" type="pres">
      <dgm:prSet presAssocID="{2302B29A-B3D1-4DFF-B404-EEC45CA58761}" presName="descendantText" presStyleLbl="alignAcc1" presStyleIdx="1" presStyleCnt="3" custScaleY="139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23D42-A1DE-4B58-A7DA-65521DED14D0}" type="pres">
      <dgm:prSet presAssocID="{FDBFDFE8-6290-4FDC-88F3-6768CA27A642}" presName="sp" presStyleCnt="0"/>
      <dgm:spPr/>
    </dgm:pt>
    <dgm:pt modelId="{8BC0BE1F-3DB2-412A-8B9A-8D76E46DB855}" type="pres">
      <dgm:prSet presAssocID="{B421DD3E-F30E-4382-9E75-B0AB03F0B0C9}" presName="composite" presStyleCnt="0"/>
      <dgm:spPr/>
    </dgm:pt>
    <dgm:pt modelId="{3773AA68-FD1E-483C-A986-76C66B1C53F3}" type="pres">
      <dgm:prSet presAssocID="{B421DD3E-F30E-4382-9E75-B0AB03F0B0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40005-96FB-4AB9-A78E-074ADF89108F}" type="pres">
      <dgm:prSet presAssocID="{B421DD3E-F30E-4382-9E75-B0AB03F0B0C9}" presName="descendantText" presStyleLbl="alignAcc1" presStyleIdx="2" presStyleCnt="3" custScaleY="137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FD357-B852-464A-8C59-2525BF310C70}" srcId="{2302B29A-B3D1-4DFF-B404-EEC45CA58761}" destId="{805F1A79-91FD-4422-A53A-7827106A0B18}" srcOrd="0" destOrd="0" parTransId="{FF608F2F-A780-4D61-9AA2-6DCA9A2925C7}" sibTransId="{123BC835-24AB-466D-B5CF-62F9BBC8710A}"/>
    <dgm:cxn modelId="{BF2672BB-6E12-4168-B451-5CE7B48372A3}" type="presOf" srcId="{B421DD3E-F30E-4382-9E75-B0AB03F0B0C9}" destId="{3773AA68-FD1E-483C-A986-76C66B1C53F3}" srcOrd="0" destOrd="0" presId="urn:microsoft.com/office/officeart/2005/8/layout/chevron2"/>
    <dgm:cxn modelId="{E5758F99-0D39-4373-B7D6-C5F407266607}" type="presOf" srcId="{2FC1621C-B995-45ED-95DF-85F9F8FFCC06}" destId="{03BD10A2-E26C-415C-900D-A069E62736E4}" srcOrd="0" destOrd="0" presId="urn:microsoft.com/office/officeart/2005/8/layout/chevron2"/>
    <dgm:cxn modelId="{84510972-98C0-479D-BE3D-E21F43B447E6}" srcId="{B421DD3E-F30E-4382-9E75-B0AB03F0B0C9}" destId="{0D11D889-A9B2-4981-9CFE-5DC6A7F27022}" srcOrd="0" destOrd="0" parTransId="{5FFFCC5F-A354-495E-8D8F-753B75B534C8}" sibTransId="{0C12A82F-848F-42D0-A3EE-FF4579190447}"/>
    <dgm:cxn modelId="{0FE15582-2ACA-416E-A224-16EB22CF87CB}" type="presOf" srcId="{0D11D889-A9B2-4981-9CFE-5DC6A7F27022}" destId="{E7D40005-96FB-4AB9-A78E-074ADF89108F}" srcOrd="0" destOrd="0" presId="urn:microsoft.com/office/officeart/2005/8/layout/chevron2"/>
    <dgm:cxn modelId="{F8FCBCA0-0B70-468D-AE76-A46F502A6268}" srcId="{ED3AFD8D-8DCD-4ED1-9C3E-B2ECEC058B14}" destId="{6691B58A-6971-49DB-A8BA-7517AC8030E4}" srcOrd="1" destOrd="0" parTransId="{9F18ED55-BB0A-445D-8949-F22B3427E595}" sibTransId="{8BF2489E-6B81-4C1F-9A9C-8E9647C2597C}"/>
    <dgm:cxn modelId="{A71CA53F-F260-4B99-9795-16A5BF486820}" srcId="{364674AD-F766-42C5-BFC1-82D3D693BF13}" destId="{ED3AFD8D-8DCD-4ED1-9C3E-B2ECEC058B14}" srcOrd="0" destOrd="0" parTransId="{EB44E1B3-9394-4B77-952E-161DDD11AAB2}" sibTransId="{2AE218A6-4347-4C19-A09A-DA6D140CB306}"/>
    <dgm:cxn modelId="{1EC67325-2473-4241-B7EB-25F3C657EBEE}" type="presOf" srcId="{364674AD-F766-42C5-BFC1-82D3D693BF13}" destId="{ACC9E501-0D7E-40F5-9073-4A72987BA790}" srcOrd="0" destOrd="0" presId="urn:microsoft.com/office/officeart/2005/8/layout/chevron2"/>
    <dgm:cxn modelId="{4CB4661B-D4A2-4291-9ACE-3E0C7822B197}" srcId="{364674AD-F766-42C5-BFC1-82D3D693BF13}" destId="{B421DD3E-F30E-4382-9E75-B0AB03F0B0C9}" srcOrd="2" destOrd="0" parTransId="{63C2D831-94EA-4A57-BBF4-1F1FD4DD2773}" sibTransId="{46BE1E00-2C61-49C5-9BB2-9C40D1626345}"/>
    <dgm:cxn modelId="{66AAADA5-3486-4C6F-8C42-9B2E1922576F}" type="presOf" srcId="{2302B29A-B3D1-4DFF-B404-EEC45CA58761}" destId="{1A25EF8E-5EC3-4E68-B9D4-D3A1CA26D565}" srcOrd="0" destOrd="0" presId="urn:microsoft.com/office/officeart/2005/8/layout/chevron2"/>
    <dgm:cxn modelId="{7D1E1AE6-BF61-408B-8FFA-E088789A9903}" srcId="{364674AD-F766-42C5-BFC1-82D3D693BF13}" destId="{2302B29A-B3D1-4DFF-B404-EEC45CA58761}" srcOrd="1" destOrd="0" parTransId="{847C9017-33E9-441D-BB91-648E63698184}" sibTransId="{FDBFDFE8-6290-4FDC-88F3-6768CA27A642}"/>
    <dgm:cxn modelId="{4B426912-8D0E-4A2C-8E74-B98524D2DF99}" type="presOf" srcId="{FB149B43-26CD-4A67-8103-A777BEBD67DE}" destId="{A7E29CF9-0ABF-4752-917A-574FF996C5BE}" srcOrd="0" destOrd="1" presId="urn:microsoft.com/office/officeart/2005/8/layout/chevron2"/>
    <dgm:cxn modelId="{6B80DD2F-2BB4-43D3-8DFF-98DB6FBD8C2B}" type="presOf" srcId="{6691B58A-6971-49DB-A8BA-7517AC8030E4}" destId="{03BD10A2-E26C-415C-900D-A069E62736E4}" srcOrd="0" destOrd="1" presId="urn:microsoft.com/office/officeart/2005/8/layout/chevron2"/>
    <dgm:cxn modelId="{E2E3052D-ED06-47C4-BB5C-26536716983D}" type="presOf" srcId="{ED3AFD8D-8DCD-4ED1-9C3E-B2ECEC058B14}" destId="{BCDDF379-EF8A-467F-B07C-792D3AE194A4}" srcOrd="0" destOrd="0" presId="urn:microsoft.com/office/officeart/2005/8/layout/chevron2"/>
    <dgm:cxn modelId="{DEF8430C-5D1F-4CD3-BB8B-7A609CC3B160}" type="presOf" srcId="{805F1A79-91FD-4422-A53A-7827106A0B18}" destId="{A7E29CF9-0ABF-4752-917A-574FF996C5BE}" srcOrd="0" destOrd="0" presId="urn:microsoft.com/office/officeart/2005/8/layout/chevron2"/>
    <dgm:cxn modelId="{3E252C2F-6A37-4231-980E-A2CC3C1BCC64}" srcId="{2302B29A-B3D1-4DFF-B404-EEC45CA58761}" destId="{FB149B43-26CD-4A67-8103-A777BEBD67DE}" srcOrd="1" destOrd="0" parTransId="{1FB3A477-62E5-4D65-8FB7-87F9AB728438}" sibTransId="{EADB2D86-48CB-49CA-8200-4236E2FDB7FD}"/>
    <dgm:cxn modelId="{759BAEE9-1DC0-4B13-8A07-CDB747EF60C7}" srcId="{ED3AFD8D-8DCD-4ED1-9C3E-B2ECEC058B14}" destId="{2FC1621C-B995-45ED-95DF-85F9F8FFCC06}" srcOrd="0" destOrd="0" parTransId="{11DA6453-F87B-4A87-B761-04423F339ED2}" sibTransId="{484D79BC-1CE6-4D07-A618-4D2FED04A3BF}"/>
    <dgm:cxn modelId="{A129DDFA-568E-4460-925F-726A32649460}" type="presParOf" srcId="{ACC9E501-0D7E-40F5-9073-4A72987BA790}" destId="{B3D1A39D-11C3-4FAD-8936-A5873896A2DB}" srcOrd="0" destOrd="0" presId="urn:microsoft.com/office/officeart/2005/8/layout/chevron2"/>
    <dgm:cxn modelId="{071C5EA3-C3CB-426C-AC7B-E7591B48C269}" type="presParOf" srcId="{B3D1A39D-11C3-4FAD-8936-A5873896A2DB}" destId="{BCDDF379-EF8A-467F-B07C-792D3AE194A4}" srcOrd="0" destOrd="0" presId="urn:microsoft.com/office/officeart/2005/8/layout/chevron2"/>
    <dgm:cxn modelId="{3E9828C8-C575-4468-954E-B06B83A07253}" type="presParOf" srcId="{B3D1A39D-11C3-4FAD-8936-A5873896A2DB}" destId="{03BD10A2-E26C-415C-900D-A069E62736E4}" srcOrd="1" destOrd="0" presId="urn:microsoft.com/office/officeart/2005/8/layout/chevron2"/>
    <dgm:cxn modelId="{961E1F78-FB18-4044-8381-1FF946337B49}" type="presParOf" srcId="{ACC9E501-0D7E-40F5-9073-4A72987BA790}" destId="{58A7574B-5932-4932-9B16-EEC78EA787E9}" srcOrd="1" destOrd="0" presId="urn:microsoft.com/office/officeart/2005/8/layout/chevron2"/>
    <dgm:cxn modelId="{E10308D3-24E4-4C85-8607-61A0DCD25A53}" type="presParOf" srcId="{ACC9E501-0D7E-40F5-9073-4A72987BA790}" destId="{C4F3AF18-D28F-4278-A651-2958DEA597A9}" srcOrd="2" destOrd="0" presId="urn:microsoft.com/office/officeart/2005/8/layout/chevron2"/>
    <dgm:cxn modelId="{3CC99444-A10D-47B5-A582-1205CF30F35C}" type="presParOf" srcId="{C4F3AF18-D28F-4278-A651-2958DEA597A9}" destId="{1A25EF8E-5EC3-4E68-B9D4-D3A1CA26D565}" srcOrd="0" destOrd="0" presId="urn:microsoft.com/office/officeart/2005/8/layout/chevron2"/>
    <dgm:cxn modelId="{EEC15609-E4B5-4208-86CA-D82D96B26E4A}" type="presParOf" srcId="{C4F3AF18-D28F-4278-A651-2958DEA597A9}" destId="{A7E29CF9-0ABF-4752-917A-574FF996C5BE}" srcOrd="1" destOrd="0" presId="urn:microsoft.com/office/officeart/2005/8/layout/chevron2"/>
    <dgm:cxn modelId="{6637F90F-0174-48E2-B6E4-37B5702E5A42}" type="presParOf" srcId="{ACC9E501-0D7E-40F5-9073-4A72987BA790}" destId="{1FE23D42-A1DE-4B58-A7DA-65521DED14D0}" srcOrd="3" destOrd="0" presId="urn:microsoft.com/office/officeart/2005/8/layout/chevron2"/>
    <dgm:cxn modelId="{86A40529-09A1-431F-A9FE-571F7F71983A}" type="presParOf" srcId="{ACC9E501-0D7E-40F5-9073-4A72987BA790}" destId="{8BC0BE1F-3DB2-412A-8B9A-8D76E46DB855}" srcOrd="4" destOrd="0" presId="urn:microsoft.com/office/officeart/2005/8/layout/chevron2"/>
    <dgm:cxn modelId="{DDF475BE-676F-47CE-AAD5-138B154A9154}" type="presParOf" srcId="{8BC0BE1F-3DB2-412A-8B9A-8D76E46DB855}" destId="{3773AA68-FD1E-483C-A986-76C66B1C53F3}" srcOrd="0" destOrd="0" presId="urn:microsoft.com/office/officeart/2005/8/layout/chevron2"/>
    <dgm:cxn modelId="{98F039BD-019B-4EBE-BBFF-83FA48D179C1}" type="presParOf" srcId="{8BC0BE1F-3DB2-412A-8B9A-8D76E46DB855}" destId="{E7D40005-96FB-4AB9-A78E-074ADF8910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C16FDC-AEF1-4F83-A4A5-FFB4A8CCF369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E5C1C07-0CAF-45FD-A980-81EEB13C2B20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D62957AA-04FD-4FAA-A83B-0609EE4C0F00}" type="parTrans" cxnId="{783D1538-C4CB-4414-9C0A-B9BF342A5B47}">
      <dgm:prSet/>
      <dgm:spPr/>
      <dgm:t>
        <a:bodyPr/>
        <a:lstStyle/>
        <a:p>
          <a:endParaRPr lang="ru-RU"/>
        </a:p>
      </dgm:t>
    </dgm:pt>
    <dgm:pt modelId="{CC9EDED5-A20D-4805-BE7C-47FD43B8C574}" type="sibTrans" cxnId="{783D1538-C4CB-4414-9C0A-B9BF342A5B47}">
      <dgm:prSet/>
      <dgm:spPr/>
      <dgm:t>
        <a:bodyPr/>
        <a:lstStyle/>
        <a:p>
          <a:endParaRPr lang="ru-RU"/>
        </a:p>
      </dgm:t>
    </dgm:pt>
    <dgm:pt modelId="{07516992-F6CC-404F-AE54-0765191DC6B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75B7150A-3A64-42D6-8CB2-97C820D53EC9}" type="parTrans" cxnId="{269DF5C3-1BBC-4318-91A1-6C7CD1B64F93}">
      <dgm:prSet/>
      <dgm:spPr/>
      <dgm:t>
        <a:bodyPr/>
        <a:lstStyle/>
        <a:p>
          <a:endParaRPr lang="ru-RU"/>
        </a:p>
      </dgm:t>
    </dgm:pt>
    <dgm:pt modelId="{04550039-CDF1-4B6E-9718-38C0F1B0CFFC}" type="sibTrans" cxnId="{269DF5C3-1BBC-4318-91A1-6C7CD1B64F93}">
      <dgm:prSet/>
      <dgm:spPr/>
      <dgm:t>
        <a:bodyPr/>
        <a:lstStyle/>
        <a:p>
          <a:endParaRPr lang="ru-RU"/>
        </a:p>
      </dgm:t>
    </dgm:pt>
    <dgm:pt modelId="{B53D8713-ECAE-4B79-9D11-F4DA407A8DCF}">
      <dgm:prSet phldrT="[Текст]"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10EE5A65-4DC5-4A55-AB86-2466ACEB40A4}" type="parTrans" cxnId="{35D0E24A-3E08-46F5-988D-3790440C070F}">
      <dgm:prSet/>
      <dgm:spPr/>
      <dgm:t>
        <a:bodyPr/>
        <a:lstStyle/>
        <a:p>
          <a:endParaRPr lang="ru-RU"/>
        </a:p>
      </dgm:t>
    </dgm:pt>
    <dgm:pt modelId="{8691FFC0-ED6F-4B6F-9DB3-52CD4C5C8D89}" type="sibTrans" cxnId="{35D0E24A-3E08-46F5-988D-3790440C070F}">
      <dgm:prSet/>
      <dgm:spPr/>
      <dgm:t>
        <a:bodyPr/>
        <a:lstStyle/>
        <a:p>
          <a:endParaRPr lang="ru-RU"/>
        </a:p>
      </dgm:t>
    </dgm:pt>
    <dgm:pt modelId="{A8BEA410-B424-44C6-BD4E-7033EEC27E4D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6817D1B7-3C1A-4811-8C0F-8086288DAE7A}" type="sibTrans" cxnId="{8BF6E7F5-AFE6-4F2C-A37D-A8AC3AA954C5}">
      <dgm:prSet/>
      <dgm:spPr/>
      <dgm:t>
        <a:bodyPr/>
        <a:lstStyle/>
        <a:p>
          <a:endParaRPr lang="ru-RU"/>
        </a:p>
      </dgm:t>
    </dgm:pt>
    <dgm:pt modelId="{129DEE89-0B4D-4DF9-86F9-2FBE186CB653}" type="parTrans" cxnId="{8BF6E7F5-AFE6-4F2C-A37D-A8AC3AA954C5}">
      <dgm:prSet/>
      <dgm:spPr/>
      <dgm:t>
        <a:bodyPr/>
        <a:lstStyle/>
        <a:p>
          <a:endParaRPr lang="ru-RU"/>
        </a:p>
      </dgm:t>
    </dgm:pt>
    <dgm:pt modelId="{AF676910-CBC8-47E4-98A8-975D7821EBC3}">
      <dgm:prSet/>
      <dgm:spPr/>
      <dgm:t>
        <a:bodyPr/>
        <a:lstStyle/>
        <a:p>
          <a:r>
            <a:rPr lang="ru-RU" dirty="0" smtClean="0"/>
            <a:t>предметно-пространственная развивающая среда</a:t>
          </a:r>
          <a:endParaRPr lang="ru-RU" dirty="0"/>
        </a:p>
      </dgm:t>
    </dgm:pt>
    <dgm:pt modelId="{EBFD119E-0B89-47EF-94F1-B5FC72773686}" type="parTrans" cxnId="{2E0D4390-44BE-4F72-A0D3-B6A270035A59}">
      <dgm:prSet/>
      <dgm:spPr/>
    </dgm:pt>
    <dgm:pt modelId="{FD16C65D-3E67-4EA1-AD91-00E6EECE9753}" type="sibTrans" cxnId="{2E0D4390-44BE-4F72-A0D3-B6A270035A59}">
      <dgm:prSet/>
      <dgm:spPr/>
    </dgm:pt>
    <dgm:pt modelId="{BBE64C09-BA80-4C41-8CB9-BB342F0C5D8B}" type="pres">
      <dgm:prSet presAssocID="{93C16FDC-AEF1-4F83-A4A5-FFB4A8CCF369}" presName="linear" presStyleCnt="0">
        <dgm:presLayoutVars>
          <dgm:dir/>
          <dgm:animLvl val="lvl"/>
          <dgm:resizeHandles val="exact"/>
        </dgm:presLayoutVars>
      </dgm:prSet>
      <dgm:spPr/>
    </dgm:pt>
    <dgm:pt modelId="{83DCBFF9-2B35-491C-B7EE-3B3D9C86BCBA}" type="pres">
      <dgm:prSet presAssocID="{DE5C1C07-0CAF-45FD-A980-81EEB13C2B20}" presName="parentLin" presStyleCnt="0"/>
      <dgm:spPr/>
    </dgm:pt>
    <dgm:pt modelId="{29809D77-9472-43F6-B436-C29BB47E25D1}" type="pres">
      <dgm:prSet presAssocID="{DE5C1C07-0CAF-45FD-A980-81EEB13C2B2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33F2C08-8B3B-4A9A-A56A-A00704C5960E}" type="pres">
      <dgm:prSet presAssocID="{DE5C1C07-0CAF-45FD-A980-81EEB13C2B2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AB9FF-6FD6-44B2-9E84-C8E32F7B38EC}" type="pres">
      <dgm:prSet presAssocID="{DE5C1C07-0CAF-45FD-A980-81EEB13C2B20}" presName="negativeSpace" presStyleCnt="0"/>
      <dgm:spPr/>
    </dgm:pt>
    <dgm:pt modelId="{4902806D-CF42-4769-B743-183F982FE820}" type="pres">
      <dgm:prSet presAssocID="{DE5C1C07-0CAF-45FD-A980-81EEB13C2B20}" presName="childText" presStyleLbl="conFgAcc1" presStyleIdx="0" presStyleCnt="5">
        <dgm:presLayoutVars>
          <dgm:bulletEnabled val="1"/>
        </dgm:presLayoutVars>
      </dgm:prSet>
      <dgm:spPr/>
    </dgm:pt>
    <dgm:pt modelId="{348608B9-FA11-44A0-AE24-FE802019AE25}" type="pres">
      <dgm:prSet presAssocID="{CC9EDED5-A20D-4805-BE7C-47FD43B8C574}" presName="spaceBetweenRectangles" presStyleCnt="0"/>
      <dgm:spPr/>
    </dgm:pt>
    <dgm:pt modelId="{B69FDC95-EAD1-43C2-9B95-33CEDACFBA92}" type="pres">
      <dgm:prSet presAssocID="{07516992-F6CC-404F-AE54-0765191DC6B3}" presName="parentLin" presStyleCnt="0"/>
      <dgm:spPr/>
    </dgm:pt>
    <dgm:pt modelId="{4BB04A83-ACF9-40CC-8754-2C4BF8431982}" type="pres">
      <dgm:prSet presAssocID="{07516992-F6CC-404F-AE54-0765191DC6B3}" presName="parentLeftMargin" presStyleLbl="node1" presStyleIdx="0" presStyleCnt="5"/>
      <dgm:spPr/>
    </dgm:pt>
    <dgm:pt modelId="{E4A097E5-C476-46DE-9D50-B057BD9AEFFF}" type="pres">
      <dgm:prSet presAssocID="{07516992-F6CC-404F-AE54-0765191DC6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E89BD-F5DA-4428-8974-ED93420244E8}" type="pres">
      <dgm:prSet presAssocID="{07516992-F6CC-404F-AE54-0765191DC6B3}" presName="negativeSpace" presStyleCnt="0"/>
      <dgm:spPr/>
    </dgm:pt>
    <dgm:pt modelId="{DE12A748-48A5-4B0A-9812-CEA9BB925039}" type="pres">
      <dgm:prSet presAssocID="{07516992-F6CC-404F-AE54-0765191DC6B3}" presName="childText" presStyleLbl="conFgAcc1" presStyleIdx="1" presStyleCnt="5">
        <dgm:presLayoutVars>
          <dgm:bulletEnabled val="1"/>
        </dgm:presLayoutVars>
      </dgm:prSet>
      <dgm:spPr/>
    </dgm:pt>
    <dgm:pt modelId="{C1DFD4E2-7A59-4141-A8BE-387D67452CDD}" type="pres">
      <dgm:prSet presAssocID="{04550039-CDF1-4B6E-9718-38C0F1B0CFFC}" presName="spaceBetweenRectangles" presStyleCnt="0"/>
      <dgm:spPr/>
    </dgm:pt>
    <dgm:pt modelId="{DBBAD432-E28F-46FD-BA02-984F66B539A2}" type="pres">
      <dgm:prSet presAssocID="{A8BEA410-B424-44C6-BD4E-7033EEC27E4D}" presName="parentLin" presStyleCnt="0"/>
      <dgm:spPr/>
    </dgm:pt>
    <dgm:pt modelId="{C92385EF-7127-4C92-B094-514243DA3DC2}" type="pres">
      <dgm:prSet presAssocID="{A8BEA410-B424-44C6-BD4E-7033EEC27E4D}" presName="parentLeftMargin" presStyleLbl="node1" presStyleIdx="1" presStyleCnt="5"/>
      <dgm:spPr/>
    </dgm:pt>
    <dgm:pt modelId="{3C0296C3-B279-47C4-92AD-BAB855C24DDE}" type="pres">
      <dgm:prSet presAssocID="{A8BEA410-B424-44C6-BD4E-7033EEC27E4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05F6A-C4C1-48EB-B3E1-1AF2A9D6D705}" type="pres">
      <dgm:prSet presAssocID="{A8BEA410-B424-44C6-BD4E-7033EEC27E4D}" presName="negativeSpace" presStyleCnt="0"/>
      <dgm:spPr/>
    </dgm:pt>
    <dgm:pt modelId="{0801EDE5-E2AE-4561-AA26-792498AC53F8}" type="pres">
      <dgm:prSet presAssocID="{A8BEA410-B424-44C6-BD4E-7033EEC27E4D}" presName="childText" presStyleLbl="conFgAcc1" presStyleIdx="2" presStyleCnt="5">
        <dgm:presLayoutVars>
          <dgm:bulletEnabled val="1"/>
        </dgm:presLayoutVars>
      </dgm:prSet>
      <dgm:spPr/>
    </dgm:pt>
    <dgm:pt modelId="{E5EF1AB9-A5AD-4124-9D5B-BE8A27C4201C}" type="pres">
      <dgm:prSet presAssocID="{6817D1B7-3C1A-4811-8C0F-8086288DAE7A}" presName="spaceBetweenRectangles" presStyleCnt="0"/>
      <dgm:spPr/>
    </dgm:pt>
    <dgm:pt modelId="{60AA24B4-F67F-47F4-915B-058BFF39A9DE}" type="pres">
      <dgm:prSet presAssocID="{B53D8713-ECAE-4B79-9D11-F4DA407A8DCF}" presName="parentLin" presStyleCnt="0"/>
      <dgm:spPr/>
    </dgm:pt>
    <dgm:pt modelId="{2FE9BE7F-A3A9-484B-842A-D6E872EE0799}" type="pres">
      <dgm:prSet presAssocID="{B53D8713-ECAE-4B79-9D11-F4DA407A8DCF}" presName="parentLeftMargin" presStyleLbl="node1" presStyleIdx="2" presStyleCnt="5"/>
      <dgm:spPr/>
    </dgm:pt>
    <dgm:pt modelId="{A831D481-35B4-405D-BD7B-4E6F3E70AF86}" type="pres">
      <dgm:prSet presAssocID="{B53D8713-ECAE-4B79-9D11-F4DA407A8DC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B4B91-377D-49D9-8E1A-1E8D79C3D2C0}" type="pres">
      <dgm:prSet presAssocID="{B53D8713-ECAE-4B79-9D11-F4DA407A8DCF}" presName="negativeSpace" presStyleCnt="0"/>
      <dgm:spPr/>
    </dgm:pt>
    <dgm:pt modelId="{66C02718-5BE8-4F3C-A0A2-1D77FF62C50E}" type="pres">
      <dgm:prSet presAssocID="{B53D8713-ECAE-4B79-9D11-F4DA407A8DCF}" presName="childText" presStyleLbl="conFgAcc1" presStyleIdx="3" presStyleCnt="5">
        <dgm:presLayoutVars>
          <dgm:bulletEnabled val="1"/>
        </dgm:presLayoutVars>
      </dgm:prSet>
      <dgm:spPr/>
    </dgm:pt>
    <dgm:pt modelId="{A8E62E0D-7830-4828-B354-CEAB41DF3622}" type="pres">
      <dgm:prSet presAssocID="{8691FFC0-ED6F-4B6F-9DB3-52CD4C5C8D89}" presName="spaceBetweenRectangles" presStyleCnt="0"/>
      <dgm:spPr/>
    </dgm:pt>
    <dgm:pt modelId="{C3C12031-D28A-4B5F-8969-D189764A95C1}" type="pres">
      <dgm:prSet presAssocID="{AF676910-CBC8-47E4-98A8-975D7821EBC3}" presName="parentLin" presStyleCnt="0"/>
      <dgm:spPr/>
    </dgm:pt>
    <dgm:pt modelId="{A1A82DB1-CA73-48A3-AA23-CC83F5372E5B}" type="pres">
      <dgm:prSet presAssocID="{AF676910-CBC8-47E4-98A8-975D7821EBC3}" presName="parentLeftMargin" presStyleLbl="node1" presStyleIdx="3" presStyleCnt="5"/>
      <dgm:spPr/>
    </dgm:pt>
    <dgm:pt modelId="{6BC15442-3167-4655-A773-7C21CE9ECF9A}" type="pres">
      <dgm:prSet presAssocID="{AF676910-CBC8-47E4-98A8-975D7821EB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11A09-E981-4265-8C8D-7007E87038D4}" type="pres">
      <dgm:prSet presAssocID="{AF676910-CBC8-47E4-98A8-975D7821EBC3}" presName="negativeSpace" presStyleCnt="0"/>
      <dgm:spPr/>
    </dgm:pt>
    <dgm:pt modelId="{0446872F-97B0-4CEA-A092-8AD3AB49AA10}" type="pres">
      <dgm:prSet presAssocID="{AF676910-CBC8-47E4-98A8-975D7821EB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5D0E24A-3E08-46F5-988D-3790440C070F}" srcId="{93C16FDC-AEF1-4F83-A4A5-FFB4A8CCF369}" destId="{B53D8713-ECAE-4B79-9D11-F4DA407A8DCF}" srcOrd="3" destOrd="0" parTransId="{10EE5A65-4DC5-4A55-AB86-2466ACEB40A4}" sibTransId="{8691FFC0-ED6F-4B6F-9DB3-52CD4C5C8D89}"/>
    <dgm:cxn modelId="{90DAED74-B196-4D90-8824-2F39C5F7D0E2}" type="presOf" srcId="{93C16FDC-AEF1-4F83-A4A5-FFB4A8CCF369}" destId="{BBE64C09-BA80-4C41-8CB9-BB342F0C5D8B}" srcOrd="0" destOrd="0" presId="urn:microsoft.com/office/officeart/2005/8/layout/list1"/>
    <dgm:cxn modelId="{8207453B-4A54-489C-ABAA-A50650356479}" type="presOf" srcId="{B53D8713-ECAE-4B79-9D11-F4DA407A8DCF}" destId="{A831D481-35B4-405D-BD7B-4E6F3E70AF86}" srcOrd="1" destOrd="0" presId="urn:microsoft.com/office/officeart/2005/8/layout/list1"/>
    <dgm:cxn modelId="{783D1538-C4CB-4414-9C0A-B9BF342A5B47}" srcId="{93C16FDC-AEF1-4F83-A4A5-FFB4A8CCF369}" destId="{DE5C1C07-0CAF-45FD-A980-81EEB13C2B20}" srcOrd="0" destOrd="0" parTransId="{D62957AA-04FD-4FAA-A83B-0609EE4C0F00}" sibTransId="{CC9EDED5-A20D-4805-BE7C-47FD43B8C574}"/>
    <dgm:cxn modelId="{195BFC11-8B58-400C-9BC1-E9036C16171E}" type="presOf" srcId="{B53D8713-ECAE-4B79-9D11-F4DA407A8DCF}" destId="{2FE9BE7F-A3A9-484B-842A-D6E872EE0799}" srcOrd="0" destOrd="0" presId="urn:microsoft.com/office/officeart/2005/8/layout/list1"/>
    <dgm:cxn modelId="{8D4A1A4D-7F88-464A-85B4-888C38F3ED40}" type="presOf" srcId="{A8BEA410-B424-44C6-BD4E-7033EEC27E4D}" destId="{C92385EF-7127-4C92-B094-514243DA3DC2}" srcOrd="0" destOrd="0" presId="urn:microsoft.com/office/officeart/2005/8/layout/list1"/>
    <dgm:cxn modelId="{646506FF-2945-484B-84F8-9786135CCF46}" type="presOf" srcId="{A8BEA410-B424-44C6-BD4E-7033EEC27E4D}" destId="{3C0296C3-B279-47C4-92AD-BAB855C24DDE}" srcOrd="1" destOrd="0" presId="urn:microsoft.com/office/officeart/2005/8/layout/list1"/>
    <dgm:cxn modelId="{8BF6E7F5-AFE6-4F2C-A37D-A8AC3AA954C5}" srcId="{93C16FDC-AEF1-4F83-A4A5-FFB4A8CCF369}" destId="{A8BEA410-B424-44C6-BD4E-7033EEC27E4D}" srcOrd="2" destOrd="0" parTransId="{129DEE89-0B4D-4DF9-86F9-2FBE186CB653}" sibTransId="{6817D1B7-3C1A-4811-8C0F-8086288DAE7A}"/>
    <dgm:cxn modelId="{5DCB4EBF-9DED-44C1-987D-39B22E1B4754}" type="presOf" srcId="{AF676910-CBC8-47E4-98A8-975D7821EBC3}" destId="{6BC15442-3167-4655-A773-7C21CE9ECF9A}" srcOrd="1" destOrd="0" presId="urn:microsoft.com/office/officeart/2005/8/layout/list1"/>
    <dgm:cxn modelId="{EB62FBF5-1453-42EB-BF8E-E8FD96EED453}" type="presOf" srcId="{07516992-F6CC-404F-AE54-0765191DC6B3}" destId="{4BB04A83-ACF9-40CC-8754-2C4BF8431982}" srcOrd="0" destOrd="0" presId="urn:microsoft.com/office/officeart/2005/8/layout/list1"/>
    <dgm:cxn modelId="{2E0D4390-44BE-4F72-A0D3-B6A270035A59}" srcId="{93C16FDC-AEF1-4F83-A4A5-FFB4A8CCF369}" destId="{AF676910-CBC8-47E4-98A8-975D7821EBC3}" srcOrd="4" destOrd="0" parTransId="{EBFD119E-0B89-47EF-94F1-B5FC72773686}" sibTransId="{FD16C65D-3E67-4EA1-AD91-00E6EECE9753}"/>
    <dgm:cxn modelId="{269DF5C3-1BBC-4318-91A1-6C7CD1B64F93}" srcId="{93C16FDC-AEF1-4F83-A4A5-FFB4A8CCF369}" destId="{07516992-F6CC-404F-AE54-0765191DC6B3}" srcOrd="1" destOrd="0" parTransId="{75B7150A-3A64-42D6-8CB2-97C820D53EC9}" sibTransId="{04550039-CDF1-4B6E-9718-38C0F1B0CFFC}"/>
    <dgm:cxn modelId="{68A12767-2B4D-4438-9193-4BC6C51D6A99}" type="presOf" srcId="{07516992-F6CC-404F-AE54-0765191DC6B3}" destId="{E4A097E5-C476-46DE-9D50-B057BD9AEFFF}" srcOrd="1" destOrd="0" presId="urn:microsoft.com/office/officeart/2005/8/layout/list1"/>
    <dgm:cxn modelId="{7768DAA0-9698-4BFC-B076-008DDF1A6848}" type="presOf" srcId="{DE5C1C07-0CAF-45FD-A980-81EEB13C2B20}" destId="{B33F2C08-8B3B-4A9A-A56A-A00704C5960E}" srcOrd="1" destOrd="0" presId="urn:microsoft.com/office/officeart/2005/8/layout/list1"/>
    <dgm:cxn modelId="{93C7C47C-A9F0-436A-B396-64D840FDA02B}" type="presOf" srcId="{DE5C1C07-0CAF-45FD-A980-81EEB13C2B20}" destId="{29809D77-9472-43F6-B436-C29BB47E25D1}" srcOrd="0" destOrd="0" presId="urn:microsoft.com/office/officeart/2005/8/layout/list1"/>
    <dgm:cxn modelId="{F05ED898-3031-43A2-993B-BBADA1FAF399}" type="presOf" srcId="{AF676910-CBC8-47E4-98A8-975D7821EBC3}" destId="{A1A82DB1-CA73-48A3-AA23-CC83F5372E5B}" srcOrd="0" destOrd="0" presId="urn:microsoft.com/office/officeart/2005/8/layout/list1"/>
    <dgm:cxn modelId="{79373BE3-E3E4-4F88-BB7C-FEA8AC0CB179}" type="presParOf" srcId="{BBE64C09-BA80-4C41-8CB9-BB342F0C5D8B}" destId="{83DCBFF9-2B35-491C-B7EE-3B3D9C86BCBA}" srcOrd="0" destOrd="0" presId="urn:microsoft.com/office/officeart/2005/8/layout/list1"/>
    <dgm:cxn modelId="{992129B8-39ED-4A79-A688-771BA43F7C71}" type="presParOf" srcId="{83DCBFF9-2B35-491C-B7EE-3B3D9C86BCBA}" destId="{29809D77-9472-43F6-B436-C29BB47E25D1}" srcOrd="0" destOrd="0" presId="urn:microsoft.com/office/officeart/2005/8/layout/list1"/>
    <dgm:cxn modelId="{6DD0CEB2-B9BC-4783-88C4-2DCB7A85EB4B}" type="presParOf" srcId="{83DCBFF9-2B35-491C-B7EE-3B3D9C86BCBA}" destId="{B33F2C08-8B3B-4A9A-A56A-A00704C5960E}" srcOrd="1" destOrd="0" presId="urn:microsoft.com/office/officeart/2005/8/layout/list1"/>
    <dgm:cxn modelId="{80B905DF-D1C2-4911-BBC7-7E33533D8884}" type="presParOf" srcId="{BBE64C09-BA80-4C41-8CB9-BB342F0C5D8B}" destId="{6B4AB9FF-6FD6-44B2-9E84-C8E32F7B38EC}" srcOrd="1" destOrd="0" presId="urn:microsoft.com/office/officeart/2005/8/layout/list1"/>
    <dgm:cxn modelId="{554055CE-D8F6-4BBD-8D14-D613C0D1684D}" type="presParOf" srcId="{BBE64C09-BA80-4C41-8CB9-BB342F0C5D8B}" destId="{4902806D-CF42-4769-B743-183F982FE820}" srcOrd="2" destOrd="0" presId="urn:microsoft.com/office/officeart/2005/8/layout/list1"/>
    <dgm:cxn modelId="{5665A92B-152D-4DB4-9B30-B8B984609B7C}" type="presParOf" srcId="{BBE64C09-BA80-4C41-8CB9-BB342F0C5D8B}" destId="{348608B9-FA11-44A0-AE24-FE802019AE25}" srcOrd="3" destOrd="0" presId="urn:microsoft.com/office/officeart/2005/8/layout/list1"/>
    <dgm:cxn modelId="{ECF283AA-915D-4386-801B-9D909AFEF751}" type="presParOf" srcId="{BBE64C09-BA80-4C41-8CB9-BB342F0C5D8B}" destId="{B69FDC95-EAD1-43C2-9B95-33CEDACFBA92}" srcOrd="4" destOrd="0" presId="urn:microsoft.com/office/officeart/2005/8/layout/list1"/>
    <dgm:cxn modelId="{D9ED639D-0A82-4205-BC20-D7F9BCD376CB}" type="presParOf" srcId="{B69FDC95-EAD1-43C2-9B95-33CEDACFBA92}" destId="{4BB04A83-ACF9-40CC-8754-2C4BF8431982}" srcOrd="0" destOrd="0" presId="urn:microsoft.com/office/officeart/2005/8/layout/list1"/>
    <dgm:cxn modelId="{65EB9686-9790-4092-A5DA-E11989D08E16}" type="presParOf" srcId="{B69FDC95-EAD1-43C2-9B95-33CEDACFBA92}" destId="{E4A097E5-C476-46DE-9D50-B057BD9AEFFF}" srcOrd="1" destOrd="0" presId="urn:microsoft.com/office/officeart/2005/8/layout/list1"/>
    <dgm:cxn modelId="{B97DF9C5-0DB2-44B5-840F-D208B169F948}" type="presParOf" srcId="{BBE64C09-BA80-4C41-8CB9-BB342F0C5D8B}" destId="{E0EE89BD-F5DA-4428-8974-ED93420244E8}" srcOrd="5" destOrd="0" presId="urn:microsoft.com/office/officeart/2005/8/layout/list1"/>
    <dgm:cxn modelId="{3D4478BB-C5E4-4A60-A2B1-EC096DF89BE3}" type="presParOf" srcId="{BBE64C09-BA80-4C41-8CB9-BB342F0C5D8B}" destId="{DE12A748-48A5-4B0A-9812-CEA9BB925039}" srcOrd="6" destOrd="0" presId="urn:microsoft.com/office/officeart/2005/8/layout/list1"/>
    <dgm:cxn modelId="{34CD5162-0DC3-480F-82C9-2615F993D875}" type="presParOf" srcId="{BBE64C09-BA80-4C41-8CB9-BB342F0C5D8B}" destId="{C1DFD4E2-7A59-4141-A8BE-387D67452CDD}" srcOrd="7" destOrd="0" presId="urn:microsoft.com/office/officeart/2005/8/layout/list1"/>
    <dgm:cxn modelId="{19DD27D7-65E5-4A41-8C8F-C2500EE8528E}" type="presParOf" srcId="{BBE64C09-BA80-4C41-8CB9-BB342F0C5D8B}" destId="{DBBAD432-E28F-46FD-BA02-984F66B539A2}" srcOrd="8" destOrd="0" presId="urn:microsoft.com/office/officeart/2005/8/layout/list1"/>
    <dgm:cxn modelId="{A6D2317A-8F79-405A-95F9-67D55D74C5D7}" type="presParOf" srcId="{DBBAD432-E28F-46FD-BA02-984F66B539A2}" destId="{C92385EF-7127-4C92-B094-514243DA3DC2}" srcOrd="0" destOrd="0" presId="urn:microsoft.com/office/officeart/2005/8/layout/list1"/>
    <dgm:cxn modelId="{8448BC75-D00E-4AA8-9564-D4B59E78FB61}" type="presParOf" srcId="{DBBAD432-E28F-46FD-BA02-984F66B539A2}" destId="{3C0296C3-B279-47C4-92AD-BAB855C24DDE}" srcOrd="1" destOrd="0" presId="urn:microsoft.com/office/officeart/2005/8/layout/list1"/>
    <dgm:cxn modelId="{08BC713E-EFCD-40D4-9AAD-C360C3586391}" type="presParOf" srcId="{BBE64C09-BA80-4C41-8CB9-BB342F0C5D8B}" destId="{8A105F6A-C4C1-48EB-B3E1-1AF2A9D6D705}" srcOrd="9" destOrd="0" presId="urn:microsoft.com/office/officeart/2005/8/layout/list1"/>
    <dgm:cxn modelId="{184A0C0B-4BE0-4923-AF7B-5ECCD24BE3D9}" type="presParOf" srcId="{BBE64C09-BA80-4C41-8CB9-BB342F0C5D8B}" destId="{0801EDE5-E2AE-4561-AA26-792498AC53F8}" srcOrd="10" destOrd="0" presId="urn:microsoft.com/office/officeart/2005/8/layout/list1"/>
    <dgm:cxn modelId="{60129E05-48D5-4DDB-B4F4-E590E2D753B8}" type="presParOf" srcId="{BBE64C09-BA80-4C41-8CB9-BB342F0C5D8B}" destId="{E5EF1AB9-A5AD-4124-9D5B-BE8A27C4201C}" srcOrd="11" destOrd="0" presId="urn:microsoft.com/office/officeart/2005/8/layout/list1"/>
    <dgm:cxn modelId="{1A2FB087-322F-4E5B-8603-E24270C1209F}" type="presParOf" srcId="{BBE64C09-BA80-4C41-8CB9-BB342F0C5D8B}" destId="{60AA24B4-F67F-47F4-915B-058BFF39A9DE}" srcOrd="12" destOrd="0" presId="urn:microsoft.com/office/officeart/2005/8/layout/list1"/>
    <dgm:cxn modelId="{517D5A73-E5BB-4D76-ABA1-C27AB98C87E1}" type="presParOf" srcId="{60AA24B4-F67F-47F4-915B-058BFF39A9DE}" destId="{2FE9BE7F-A3A9-484B-842A-D6E872EE0799}" srcOrd="0" destOrd="0" presId="urn:microsoft.com/office/officeart/2005/8/layout/list1"/>
    <dgm:cxn modelId="{555F3F94-6844-47CB-841B-DEF912E7F6B5}" type="presParOf" srcId="{60AA24B4-F67F-47F4-915B-058BFF39A9DE}" destId="{A831D481-35B4-405D-BD7B-4E6F3E70AF86}" srcOrd="1" destOrd="0" presId="urn:microsoft.com/office/officeart/2005/8/layout/list1"/>
    <dgm:cxn modelId="{9A6BF87A-B466-4C3D-8981-1BC8BD31AA61}" type="presParOf" srcId="{BBE64C09-BA80-4C41-8CB9-BB342F0C5D8B}" destId="{4ADB4B91-377D-49D9-8E1A-1E8D79C3D2C0}" srcOrd="13" destOrd="0" presId="urn:microsoft.com/office/officeart/2005/8/layout/list1"/>
    <dgm:cxn modelId="{DC7FE82A-775E-41BE-A022-5B5765C3E75C}" type="presParOf" srcId="{BBE64C09-BA80-4C41-8CB9-BB342F0C5D8B}" destId="{66C02718-5BE8-4F3C-A0A2-1D77FF62C50E}" srcOrd="14" destOrd="0" presId="urn:microsoft.com/office/officeart/2005/8/layout/list1"/>
    <dgm:cxn modelId="{44040FCB-04BA-463B-A33F-72D3ABE1704C}" type="presParOf" srcId="{BBE64C09-BA80-4C41-8CB9-BB342F0C5D8B}" destId="{A8E62E0D-7830-4828-B354-CEAB41DF3622}" srcOrd="15" destOrd="0" presId="urn:microsoft.com/office/officeart/2005/8/layout/list1"/>
    <dgm:cxn modelId="{E3EE1C62-A2FF-410B-9C26-944FC1159AA3}" type="presParOf" srcId="{BBE64C09-BA80-4C41-8CB9-BB342F0C5D8B}" destId="{C3C12031-D28A-4B5F-8969-D189764A95C1}" srcOrd="16" destOrd="0" presId="urn:microsoft.com/office/officeart/2005/8/layout/list1"/>
    <dgm:cxn modelId="{2636C5DD-62BB-4A75-A406-33F33E478E0A}" type="presParOf" srcId="{C3C12031-D28A-4B5F-8969-D189764A95C1}" destId="{A1A82DB1-CA73-48A3-AA23-CC83F5372E5B}" srcOrd="0" destOrd="0" presId="urn:microsoft.com/office/officeart/2005/8/layout/list1"/>
    <dgm:cxn modelId="{8038049A-4CFD-4D90-9A9B-6B62305F9183}" type="presParOf" srcId="{C3C12031-D28A-4B5F-8969-D189764A95C1}" destId="{6BC15442-3167-4655-A773-7C21CE9ECF9A}" srcOrd="1" destOrd="0" presId="urn:microsoft.com/office/officeart/2005/8/layout/list1"/>
    <dgm:cxn modelId="{884264B8-5519-4390-9AB6-EDF2B74E1CAA}" type="presParOf" srcId="{BBE64C09-BA80-4C41-8CB9-BB342F0C5D8B}" destId="{5E011A09-E981-4265-8C8D-7007E87038D4}" srcOrd="17" destOrd="0" presId="urn:microsoft.com/office/officeart/2005/8/layout/list1"/>
    <dgm:cxn modelId="{4D793CE2-7CCF-4E99-B845-F8A7E66F7C82}" type="presParOf" srcId="{BBE64C09-BA80-4C41-8CB9-BB342F0C5D8B}" destId="{0446872F-97B0-4CEA-A092-8AD3AB49AA1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1685055" y="2226"/>
          <a:ext cx="2927407" cy="12929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Требования к структуре Программы  и её объёму</a:t>
          </a:r>
          <a:endParaRPr lang="ru-RU" sz="1600" b="1" kern="1200" dirty="0"/>
        </a:p>
      </dsp:txBody>
      <dsp:txXfrm>
        <a:off x="2113764" y="191571"/>
        <a:ext cx="2069989" cy="914237"/>
      </dsp:txXfrm>
    </dsp:sp>
    <dsp:sp modelId="{D5D40E27-CE8A-4187-968A-3753661DC046}">
      <dsp:nvSpPr>
        <dsp:cNvPr id="0" name=""/>
        <dsp:cNvSpPr/>
      </dsp:nvSpPr>
      <dsp:spPr>
        <a:xfrm>
          <a:off x="2901226" y="1364463"/>
          <a:ext cx="495064" cy="495064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66847" y="1553775"/>
        <a:ext cx="363822" cy="116440"/>
      </dsp:txXfrm>
    </dsp:sp>
    <dsp:sp modelId="{640351E3-B848-4324-BA76-0CD684EBFB94}">
      <dsp:nvSpPr>
        <dsp:cNvPr id="0" name=""/>
        <dsp:cNvSpPr/>
      </dsp:nvSpPr>
      <dsp:spPr>
        <a:xfrm>
          <a:off x="1710013" y="1928836"/>
          <a:ext cx="2877491" cy="12462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Требования к условиям реализации Программы</a:t>
          </a:r>
          <a:endParaRPr lang="ru-RU" sz="1600" b="1" kern="1200" dirty="0"/>
        </a:p>
      </dsp:txBody>
      <dsp:txXfrm>
        <a:off x="2131412" y="2111346"/>
        <a:ext cx="2034693" cy="881235"/>
      </dsp:txXfrm>
    </dsp:sp>
    <dsp:sp modelId="{FB779BCE-EC66-42FF-BFD6-FD4065DE8501}">
      <dsp:nvSpPr>
        <dsp:cNvPr id="0" name=""/>
        <dsp:cNvSpPr/>
      </dsp:nvSpPr>
      <dsp:spPr>
        <a:xfrm>
          <a:off x="2901226" y="3244400"/>
          <a:ext cx="495064" cy="495064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66847" y="3433712"/>
        <a:ext cx="363822" cy="116440"/>
      </dsp:txXfrm>
    </dsp:sp>
    <dsp:sp modelId="{A1A94AFC-394B-4258-9123-EC41F3990470}">
      <dsp:nvSpPr>
        <dsp:cNvPr id="0" name=""/>
        <dsp:cNvSpPr/>
      </dsp:nvSpPr>
      <dsp:spPr>
        <a:xfrm>
          <a:off x="970528" y="3808773"/>
          <a:ext cx="4356460" cy="10958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Требования к условиям освоения Программы</a:t>
          </a:r>
          <a:endParaRPr lang="ru-RU" sz="2000" b="1" kern="1200" dirty="0"/>
        </a:p>
      </dsp:txBody>
      <dsp:txXfrm>
        <a:off x="1608517" y="3969256"/>
        <a:ext cx="3080482" cy="774883"/>
      </dsp:txXfrm>
    </dsp:sp>
    <dsp:sp modelId="{26BD9C6F-AFE7-4D45-88CE-DF8E0B486939}">
      <dsp:nvSpPr>
        <dsp:cNvPr id="0" name=""/>
        <dsp:cNvSpPr/>
      </dsp:nvSpPr>
      <dsp:spPr>
        <a:xfrm rot="29471">
          <a:off x="5399073" y="2314610"/>
          <a:ext cx="152830" cy="3175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99074" y="2377918"/>
        <a:ext cx="106981" cy="190513"/>
      </dsp:txXfrm>
    </dsp:sp>
    <dsp:sp modelId="{785F0DEF-4FE0-4647-9110-DD2219E8BB2E}">
      <dsp:nvSpPr>
        <dsp:cNvPr id="0" name=""/>
        <dsp:cNvSpPr/>
      </dsp:nvSpPr>
      <dsp:spPr>
        <a:xfrm>
          <a:off x="5615193" y="1403795"/>
          <a:ext cx="3338899" cy="21701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6104163" y="1721609"/>
        <a:ext cx="2360959" cy="1534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83557-D8D1-4095-8DB0-B7F9EAA7E197}">
      <dsp:nvSpPr>
        <dsp:cNvPr id="0" name=""/>
        <dsp:cNvSpPr/>
      </dsp:nvSpPr>
      <dsp:spPr>
        <a:xfrm>
          <a:off x="3728489" y="-158940"/>
          <a:ext cx="1896968" cy="1704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Социально – коммуникативное развитие</a:t>
          </a:r>
          <a:endParaRPr lang="ru-RU" sz="1200" kern="1200" dirty="0"/>
        </a:p>
      </dsp:txBody>
      <dsp:txXfrm>
        <a:off x="4006294" y="90646"/>
        <a:ext cx="1341358" cy="1205109"/>
      </dsp:txXfrm>
    </dsp:sp>
    <dsp:sp modelId="{82576F9A-FBE2-4B9F-A01C-844793D36ED5}">
      <dsp:nvSpPr>
        <dsp:cNvPr id="0" name=""/>
        <dsp:cNvSpPr/>
      </dsp:nvSpPr>
      <dsp:spPr>
        <a:xfrm rot="2160000">
          <a:off x="5451072" y="1075407"/>
          <a:ext cx="152259" cy="471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55434" y="1156191"/>
        <a:ext cx="106581" cy="282622"/>
      </dsp:txXfrm>
    </dsp:sp>
    <dsp:sp modelId="{A1C88D65-0CD0-4A68-9830-A4B83F14013E}">
      <dsp:nvSpPr>
        <dsp:cNvPr id="0" name=""/>
        <dsp:cNvSpPr/>
      </dsp:nvSpPr>
      <dsp:spPr>
        <a:xfrm>
          <a:off x="5434866" y="1093228"/>
          <a:ext cx="1873953" cy="1662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Познавательное развитие</a:t>
          </a:r>
          <a:endParaRPr lang="ru-RU" sz="1200" kern="1200" dirty="0"/>
        </a:p>
      </dsp:txBody>
      <dsp:txXfrm>
        <a:off x="5709300" y="1336729"/>
        <a:ext cx="1325085" cy="1175730"/>
      </dsp:txXfrm>
    </dsp:sp>
    <dsp:sp modelId="{B08A23AD-9FD3-4A5B-A861-B4FA300B7988}">
      <dsp:nvSpPr>
        <dsp:cNvPr id="0" name=""/>
        <dsp:cNvSpPr/>
      </dsp:nvSpPr>
      <dsp:spPr>
        <a:xfrm rot="6480000">
          <a:off x="5953375" y="2664588"/>
          <a:ext cx="203010" cy="471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5993237" y="2729835"/>
        <a:ext cx="142107" cy="282622"/>
      </dsp:txXfrm>
    </dsp:sp>
    <dsp:sp modelId="{94B3E0BB-1A8A-4170-AB97-5F67FDD95449}">
      <dsp:nvSpPr>
        <dsp:cNvPr id="0" name=""/>
        <dsp:cNvSpPr/>
      </dsp:nvSpPr>
      <dsp:spPr>
        <a:xfrm>
          <a:off x="4739424" y="3054830"/>
          <a:ext cx="1970073" cy="1724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Речевое развитие</a:t>
          </a:r>
          <a:endParaRPr lang="ru-RU" sz="1400" kern="1200" dirty="0"/>
        </a:p>
      </dsp:txBody>
      <dsp:txXfrm>
        <a:off x="5027935" y="3307364"/>
        <a:ext cx="1393051" cy="1219339"/>
      </dsp:txXfrm>
    </dsp:sp>
    <dsp:sp modelId="{C1801CA9-E8D7-4665-9108-B0A7F1D5CEC8}">
      <dsp:nvSpPr>
        <dsp:cNvPr id="0" name=""/>
        <dsp:cNvSpPr/>
      </dsp:nvSpPr>
      <dsp:spPr>
        <a:xfrm rot="10800000">
          <a:off x="4658618" y="3681514"/>
          <a:ext cx="57102" cy="471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675749" y="3775722"/>
        <a:ext cx="39971" cy="282622"/>
      </dsp:txXfrm>
    </dsp:sp>
    <dsp:sp modelId="{58997A24-0BA9-40C3-B341-CA71CCDCDB26}">
      <dsp:nvSpPr>
        <dsp:cNvPr id="0" name=""/>
        <dsp:cNvSpPr/>
      </dsp:nvSpPr>
      <dsp:spPr>
        <a:xfrm>
          <a:off x="2627290" y="3075276"/>
          <a:ext cx="2004392" cy="1683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Художественно – эстетическое развитие</a:t>
          </a:r>
          <a:endParaRPr lang="ru-RU" sz="1400" kern="1200" dirty="0"/>
        </a:p>
      </dsp:txBody>
      <dsp:txXfrm>
        <a:off x="2920826" y="3321821"/>
        <a:ext cx="1417320" cy="1190424"/>
      </dsp:txXfrm>
    </dsp:sp>
    <dsp:sp modelId="{AA729A49-5093-481F-B9F3-E2832BEEB327}">
      <dsp:nvSpPr>
        <dsp:cNvPr id="0" name=""/>
        <dsp:cNvSpPr/>
      </dsp:nvSpPr>
      <dsp:spPr>
        <a:xfrm rot="15120000">
          <a:off x="3189522" y="2673652"/>
          <a:ext cx="224979" cy="471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233697" y="2799955"/>
        <a:ext cx="157485" cy="282622"/>
      </dsp:txXfrm>
    </dsp:sp>
    <dsp:sp modelId="{E7CB613C-3009-4204-A86F-5FFCB3696CEA}">
      <dsp:nvSpPr>
        <dsp:cNvPr id="0" name=""/>
        <dsp:cNvSpPr/>
      </dsp:nvSpPr>
      <dsp:spPr>
        <a:xfrm>
          <a:off x="2032140" y="1118985"/>
          <a:ext cx="1899926" cy="1611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Физическое развитие</a:t>
          </a:r>
          <a:endParaRPr lang="ru-RU" sz="1600" kern="1200" dirty="0"/>
        </a:p>
      </dsp:txBody>
      <dsp:txXfrm>
        <a:off x="2310378" y="1354942"/>
        <a:ext cx="1343450" cy="1139304"/>
      </dsp:txXfrm>
    </dsp:sp>
    <dsp:sp modelId="{096A2E93-1276-4B82-9185-415DE4373E03}">
      <dsp:nvSpPr>
        <dsp:cNvPr id="0" name=""/>
        <dsp:cNvSpPr/>
      </dsp:nvSpPr>
      <dsp:spPr>
        <a:xfrm rot="19440000">
          <a:off x="3740666" y="1081795"/>
          <a:ext cx="154574" cy="4710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745094" y="1189631"/>
        <a:ext cx="108202" cy="282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D6DBE-E7A4-4E85-AB9A-DF0A38C3A666}">
      <dsp:nvSpPr>
        <dsp:cNvPr id="0" name=""/>
        <dsp:cNvSpPr/>
      </dsp:nvSpPr>
      <dsp:spPr>
        <a:xfrm>
          <a:off x="3011" y="197405"/>
          <a:ext cx="2936047" cy="117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Младенческий возраст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(2 мес. – 1 г.)</a:t>
          </a:r>
          <a:endParaRPr lang="ru-RU" sz="1400" kern="1200" dirty="0"/>
        </a:p>
      </dsp:txBody>
      <dsp:txXfrm>
        <a:off x="3011" y="197405"/>
        <a:ext cx="2936047" cy="1174419"/>
      </dsp:txXfrm>
    </dsp:sp>
    <dsp:sp modelId="{4CE39140-4845-4FE3-9102-BDB27F7E1BA7}">
      <dsp:nvSpPr>
        <dsp:cNvPr id="0" name=""/>
        <dsp:cNvSpPr/>
      </dsp:nvSpPr>
      <dsp:spPr>
        <a:xfrm>
          <a:off x="3011" y="1371824"/>
          <a:ext cx="2936047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Cambria" panose="02040503050406030204" pitchFamily="18" charset="0"/>
            </a:rPr>
            <a:t>непосредственное эмоциональное общение с взрослым, </a:t>
          </a:r>
          <a:endParaRPr lang="ru-RU" sz="1600" b="1" i="1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Cambria" panose="02040503050406030204" pitchFamily="18" charset="0"/>
            </a:rPr>
            <a:t>манипулирование с предметами;</a:t>
          </a:r>
          <a:endParaRPr lang="ru-RU" sz="1600" b="1" i="1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Cambria" panose="02040503050406030204" pitchFamily="18" charset="0"/>
            </a:rPr>
            <a:t>познавательно-исследовательские действия, </a:t>
          </a:r>
          <a:endParaRPr lang="ru-RU" sz="1600" b="1" i="1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Cambria" panose="02040503050406030204" pitchFamily="18" charset="0"/>
            </a:rPr>
            <a:t>восприятие музыки, детских песен и стихов, </a:t>
          </a:r>
          <a:endParaRPr lang="ru-RU" sz="1600" b="1" i="1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Cambria" panose="02040503050406030204" pitchFamily="18" charset="0"/>
            </a:rPr>
            <a:t>двигательная активность,</a:t>
          </a:r>
          <a:endParaRPr lang="ru-RU" sz="1600" b="1" i="1" kern="1200" dirty="0">
            <a:latin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latin typeface="Cambria" panose="02040503050406030204" pitchFamily="18" charset="0"/>
            </a:rPr>
            <a:t>тактильно-двигательные игры.</a:t>
          </a:r>
          <a:endParaRPr lang="ru-RU" sz="1600" b="1" i="1" kern="1200" dirty="0">
            <a:latin typeface="Cambria" panose="02040503050406030204" pitchFamily="18" charset="0"/>
          </a:endParaRPr>
        </a:p>
      </dsp:txBody>
      <dsp:txXfrm>
        <a:off x="3011" y="1371824"/>
        <a:ext cx="2936047" cy="3479287"/>
      </dsp:txXfrm>
    </dsp:sp>
    <dsp:sp modelId="{572A9D34-38E3-4A1B-9F6F-3077B01D61DE}">
      <dsp:nvSpPr>
        <dsp:cNvPr id="0" name=""/>
        <dsp:cNvSpPr/>
      </dsp:nvSpPr>
      <dsp:spPr>
        <a:xfrm>
          <a:off x="3350105" y="197405"/>
          <a:ext cx="2936047" cy="117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Ранний возраст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(1 г. – 3 г.) </a:t>
          </a:r>
          <a:endParaRPr lang="ru-RU" sz="1400" kern="1200" dirty="0"/>
        </a:p>
      </dsp:txBody>
      <dsp:txXfrm>
        <a:off x="3350105" y="197405"/>
        <a:ext cx="2936047" cy="1174419"/>
      </dsp:txXfrm>
    </dsp:sp>
    <dsp:sp modelId="{D7D7C20C-4567-430C-A9E5-A0A2595B7931}">
      <dsp:nvSpPr>
        <dsp:cNvPr id="0" name=""/>
        <dsp:cNvSpPr/>
      </dsp:nvSpPr>
      <dsp:spPr>
        <a:xfrm>
          <a:off x="3350105" y="1371824"/>
          <a:ext cx="2936047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предметная деятельность и игры с составными и динамическими игрушками; 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экспериментирование с материалами и веществами, 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общение с взрослым и совместные игры со сверстниками под руководством взрослого, 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самообслуживание и действия с бытовыми предметами-орудиями,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восприятие смысла музыки, сказок, стихов, рассматривание картинок, 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двигательная активность</a:t>
          </a:r>
          <a:r>
            <a:rPr lang="ru-RU" sz="1400" b="1" i="1" kern="1200" dirty="0" smtClean="0"/>
            <a:t>.</a:t>
          </a:r>
          <a:endParaRPr lang="ru-RU" sz="1400" b="1" i="1" kern="1200" dirty="0"/>
        </a:p>
      </dsp:txBody>
      <dsp:txXfrm>
        <a:off x="3350105" y="1371824"/>
        <a:ext cx="2936047" cy="3479287"/>
      </dsp:txXfrm>
    </dsp:sp>
    <dsp:sp modelId="{8174ED2A-364F-479C-9495-F3FBFAAD856F}">
      <dsp:nvSpPr>
        <dsp:cNvPr id="0" name=""/>
        <dsp:cNvSpPr/>
      </dsp:nvSpPr>
      <dsp:spPr>
        <a:xfrm>
          <a:off x="6697200" y="197405"/>
          <a:ext cx="2936047" cy="117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Дошкольный возраст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(3 г. – 8 л.)</a:t>
          </a:r>
          <a:endParaRPr lang="ru-RU" sz="1400" kern="1200" dirty="0"/>
        </a:p>
      </dsp:txBody>
      <dsp:txXfrm>
        <a:off x="6697200" y="197405"/>
        <a:ext cx="2936047" cy="1174419"/>
      </dsp:txXfrm>
    </dsp:sp>
    <dsp:sp modelId="{E9B7A46C-DDA8-4B0A-97DA-6B529AB84DC0}">
      <dsp:nvSpPr>
        <dsp:cNvPr id="0" name=""/>
        <dsp:cNvSpPr/>
      </dsp:nvSpPr>
      <dsp:spPr>
        <a:xfrm>
          <a:off x="6697200" y="1371824"/>
          <a:ext cx="2936047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игровая,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коммуникативная,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познавательно-исследовательская,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восприятие художественной литературы и фольклора,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самообслуживание и элементарный бытовой труд,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изобразительная,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музыкальная,</a:t>
          </a:r>
          <a:endParaRPr lang="ru-RU" sz="1400" b="1" i="1" kern="1200" dirty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Cambria" panose="02040503050406030204" pitchFamily="18" charset="0"/>
            </a:rPr>
            <a:t>двигательная активность ребенка.</a:t>
          </a:r>
          <a:endParaRPr lang="ru-RU" sz="1400" b="1" i="1" kern="1200" dirty="0">
            <a:latin typeface="Cambria" panose="02040503050406030204" pitchFamily="18" charset="0"/>
          </a:endParaRPr>
        </a:p>
      </dsp:txBody>
      <dsp:txXfrm>
        <a:off x="6697200" y="1371824"/>
        <a:ext cx="2936047" cy="3479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6D94F-1DFD-4183-802F-78A82DDCA78F}">
      <dsp:nvSpPr>
        <dsp:cNvPr id="0" name=""/>
        <dsp:cNvSpPr/>
      </dsp:nvSpPr>
      <dsp:spPr>
        <a:xfrm>
          <a:off x="2991983" y="2208"/>
          <a:ext cx="3354959" cy="1043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Аспекты образовательной среды</a:t>
          </a:r>
          <a:endParaRPr lang="ru-RU" sz="2000" kern="1200" dirty="0"/>
        </a:p>
      </dsp:txBody>
      <dsp:txXfrm>
        <a:off x="3042935" y="53160"/>
        <a:ext cx="3253055" cy="941844"/>
      </dsp:txXfrm>
    </dsp:sp>
    <dsp:sp modelId="{66CA1424-160B-4A75-B9F7-31F8731F300D}">
      <dsp:nvSpPr>
        <dsp:cNvPr id="0" name=""/>
        <dsp:cNvSpPr/>
      </dsp:nvSpPr>
      <dsp:spPr>
        <a:xfrm>
          <a:off x="2363933" y="824182"/>
          <a:ext cx="4174987" cy="4174987"/>
        </a:xfrm>
        <a:custGeom>
          <a:avLst/>
          <a:gdLst/>
          <a:ahLst/>
          <a:cxnLst/>
          <a:rect l="0" t="0" r="0" b="0"/>
          <a:pathLst>
            <a:path>
              <a:moveTo>
                <a:pt x="3029884" y="224826"/>
              </a:moveTo>
              <a:arcTo wR="2087493" hR="2087493" stAng="17810189" swAng="109962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1C274-C722-4828-A2F4-4FF85EE06594}">
      <dsp:nvSpPr>
        <dsp:cNvPr id="0" name=""/>
        <dsp:cNvSpPr/>
      </dsp:nvSpPr>
      <dsp:spPr>
        <a:xfrm>
          <a:off x="5232480" y="1444630"/>
          <a:ext cx="2844614" cy="1043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Предметно – пространственная развивающая среда</a:t>
          </a:r>
          <a:endParaRPr lang="ru-RU" sz="1600" kern="1200" dirty="0"/>
        </a:p>
      </dsp:txBody>
      <dsp:txXfrm>
        <a:off x="5283432" y="1495582"/>
        <a:ext cx="2742710" cy="941844"/>
      </dsp:txXfrm>
    </dsp:sp>
    <dsp:sp modelId="{169BC9EB-58E0-43F1-AFF0-145F00DEEB61}">
      <dsp:nvSpPr>
        <dsp:cNvPr id="0" name=""/>
        <dsp:cNvSpPr/>
      </dsp:nvSpPr>
      <dsp:spPr>
        <a:xfrm>
          <a:off x="2581969" y="524082"/>
          <a:ext cx="4174987" cy="4174987"/>
        </a:xfrm>
        <a:custGeom>
          <a:avLst/>
          <a:gdLst/>
          <a:ahLst/>
          <a:cxnLst/>
          <a:rect l="0" t="0" r="0" b="0"/>
          <a:pathLst>
            <a:path>
              <a:moveTo>
                <a:pt x="4172095" y="1977651"/>
              </a:moveTo>
              <a:arcTo wR="2087493" hR="2087493" stAng="21419025" swAng="219821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1CE1B-358F-4A08-B9F6-9B8F799FD9BE}">
      <dsp:nvSpPr>
        <dsp:cNvPr id="0" name=""/>
        <dsp:cNvSpPr/>
      </dsp:nvSpPr>
      <dsp:spPr>
        <a:xfrm>
          <a:off x="4864089" y="3778519"/>
          <a:ext cx="2064742" cy="1043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Характер взаимодействия со взрослыми</a:t>
          </a:r>
          <a:endParaRPr lang="ru-RU" sz="1600" kern="1200" dirty="0"/>
        </a:p>
      </dsp:txBody>
      <dsp:txXfrm>
        <a:off x="4915041" y="3829471"/>
        <a:ext cx="1962838" cy="941844"/>
      </dsp:txXfrm>
    </dsp:sp>
    <dsp:sp modelId="{69DC6E49-8C54-4757-B3C0-B1F7E5A2BF1A}">
      <dsp:nvSpPr>
        <dsp:cNvPr id="0" name=""/>
        <dsp:cNvSpPr/>
      </dsp:nvSpPr>
      <dsp:spPr>
        <a:xfrm>
          <a:off x="2581969" y="524082"/>
          <a:ext cx="4174987" cy="4174987"/>
        </a:xfrm>
        <a:custGeom>
          <a:avLst/>
          <a:gdLst/>
          <a:ahLst/>
          <a:cxnLst/>
          <a:rect l="0" t="0" r="0" b="0"/>
          <a:pathLst>
            <a:path>
              <a:moveTo>
                <a:pt x="2279287" y="4166158"/>
              </a:moveTo>
              <a:arcTo wR="2087493" hR="2087493" stAng="5083703" swAng="45962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89FC6-AA0B-473A-A5B1-81B4C4F743D1}">
      <dsp:nvSpPr>
        <dsp:cNvPr id="0" name=""/>
        <dsp:cNvSpPr/>
      </dsp:nvSpPr>
      <dsp:spPr>
        <a:xfrm>
          <a:off x="2305317" y="3778519"/>
          <a:ext cx="2274294" cy="1043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Характер взаимодействия с другими детьми</a:t>
          </a:r>
          <a:endParaRPr lang="ru-RU" sz="1600" kern="1200" dirty="0"/>
        </a:p>
      </dsp:txBody>
      <dsp:txXfrm>
        <a:off x="2356269" y="3829471"/>
        <a:ext cx="2172390" cy="941844"/>
      </dsp:txXfrm>
    </dsp:sp>
    <dsp:sp modelId="{A07E0016-248A-46CF-9FC6-91B7746560B1}">
      <dsp:nvSpPr>
        <dsp:cNvPr id="0" name=""/>
        <dsp:cNvSpPr/>
      </dsp:nvSpPr>
      <dsp:spPr>
        <a:xfrm>
          <a:off x="2581969" y="524082"/>
          <a:ext cx="4174987" cy="4174987"/>
        </a:xfrm>
        <a:custGeom>
          <a:avLst/>
          <a:gdLst/>
          <a:ahLst/>
          <a:cxnLst/>
          <a:rect l="0" t="0" r="0" b="0"/>
          <a:pathLst>
            <a:path>
              <a:moveTo>
                <a:pt x="349193" y="3243323"/>
              </a:moveTo>
              <a:arcTo wR="2087493" hR="2087493" stAng="8782758" swAng="219821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E7760-A560-4124-BA4F-A63DE7B405A5}">
      <dsp:nvSpPr>
        <dsp:cNvPr id="0" name=""/>
        <dsp:cNvSpPr/>
      </dsp:nvSpPr>
      <dsp:spPr>
        <a:xfrm>
          <a:off x="1186592" y="1444630"/>
          <a:ext cx="2995091" cy="1043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Система отношений ребенка к миру,  другим людям, к себе самому</a:t>
          </a:r>
          <a:endParaRPr lang="ru-RU" sz="1600" kern="1200" dirty="0"/>
        </a:p>
      </dsp:txBody>
      <dsp:txXfrm>
        <a:off x="1237544" y="1495582"/>
        <a:ext cx="2893187" cy="941844"/>
      </dsp:txXfrm>
    </dsp:sp>
    <dsp:sp modelId="{E84B1858-53AD-40C0-A449-AAF621268877}">
      <dsp:nvSpPr>
        <dsp:cNvPr id="0" name=""/>
        <dsp:cNvSpPr/>
      </dsp:nvSpPr>
      <dsp:spPr>
        <a:xfrm>
          <a:off x="2800004" y="824182"/>
          <a:ext cx="4174987" cy="4174987"/>
        </a:xfrm>
        <a:custGeom>
          <a:avLst/>
          <a:gdLst/>
          <a:ahLst/>
          <a:cxnLst/>
          <a:rect l="0" t="0" r="0" b="0"/>
          <a:pathLst>
            <a:path>
              <a:moveTo>
                <a:pt x="607206" y="615631"/>
              </a:moveTo>
              <a:arcTo wR="2087493" hR="2087493" stAng="13490189" swAng="109962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85735-AE01-4390-A8C5-F73E4CEA8586}">
      <dsp:nvSpPr>
        <dsp:cNvPr id="0" name=""/>
        <dsp:cNvSpPr/>
      </dsp:nvSpPr>
      <dsp:spPr>
        <a:xfrm>
          <a:off x="0" y="0"/>
          <a:ext cx="10057350" cy="1220917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Структура образовательной программы дошкольного образования</a:t>
          </a:r>
          <a:endParaRPr lang="ru-RU" sz="2400" b="1" kern="1200" dirty="0"/>
        </a:p>
      </dsp:txBody>
      <dsp:txXfrm>
        <a:off x="0" y="0"/>
        <a:ext cx="10057350" cy="1220917"/>
      </dsp:txXfrm>
    </dsp:sp>
    <dsp:sp modelId="{BDC4601F-3ACD-40D1-8549-D9D5D858E803}">
      <dsp:nvSpPr>
        <dsp:cNvPr id="0" name=""/>
        <dsp:cNvSpPr/>
      </dsp:nvSpPr>
      <dsp:spPr>
        <a:xfrm>
          <a:off x="0" y="1220917"/>
          <a:ext cx="5028675" cy="256392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Обязательная часть  обеспечивает развитие детей в пяти образовательных областях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Составляет не менее 60% от ее общего объема</a:t>
          </a:r>
          <a:endParaRPr lang="ru-RU" sz="1900" b="1" kern="1200" dirty="0"/>
        </a:p>
      </dsp:txBody>
      <dsp:txXfrm>
        <a:off x="0" y="1220917"/>
        <a:ext cx="5028675" cy="2563926"/>
      </dsp:txXfrm>
    </dsp:sp>
    <dsp:sp modelId="{69CE79E4-B719-4A0A-B2C0-A9CA95E2EE25}">
      <dsp:nvSpPr>
        <dsp:cNvPr id="0" name=""/>
        <dsp:cNvSpPr/>
      </dsp:nvSpPr>
      <dsp:spPr>
        <a:xfrm>
          <a:off x="5028675" y="1220917"/>
          <a:ext cx="5028675" cy="256392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-508926"/>
                <a:satOff val="-59445"/>
                <a:lumOff val="51478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-508926"/>
                <a:satOff val="-59445"/>
                <a:lumOff val="5147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 Составляет не более 40% от ее общего объема</a:t>
          </a:r>
          <a:endParaRPr lang="ru-RU" sz="1800" b="1" kern="1200" dirty="0" smtClean="0">
            <a:solidFill>
              <a:schemeClr val="accent1">
                <a:lumMod val="75000"/>
              </a:schemeClr>
            </a:solidFill>
          </a:endParaRPr>
        </a:p>
      </dsp:txBody>
      <dsp:txXfrm>
        <a:off x="5028675" y="1220917"/>
        <a:ext cx="5028675" cy="2563926"/>
      </dsp:txXfrm>
    </dsp:sp>
    <dsp:sp modelId="{763D4CC4-5D37-4D7B-9398-478F40527307}">
      <dsp:nvSpPr>
        <dsp:cNvPr id="0" name=""/>
        <dsp:cNvSpPr/>
      </dsp:nvSpPr>
      <dsp:spPr>
        <a:xfrm>
          <a:off x="0" y="3784843"/>
          <a:ext cx="10057350" cy="28488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DF379-EF8A-467F-B07C-792D3AE194A4}">
      <dsp:nvSpPr>
        <dsp:cNvPr id="0" name=""/>
        <dsp:cNvSpPr/>
      </dsp:nvSpPr>
      <dsp:spPr>
        <a:xfrm rot="5400000">
          <a:off x="-214424" y="368681"/>
          <a:ext cx="1429496" cy="1000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Целевой</a:t>
          </a:r>
          <a:endParaRPr lang="ru-RU" sz="1400" b="1" kern="1200" dirty="0"/>
        </a:p>
      </dsp:txBody>
      <dsp:txXfrm rot="-5400000">
        <a:off x="1" y="654581"/>
        <a:ext cx="1000647" cy="428849"/>
      </dsp:txXfrm>
    </dsp:sp>
    <dsp:sp modelId="{03BD10A2-E26C-415C-900D-A069E62736E4}">
      <dsp:nvSpPr>
        <dsp:cNvPr id="0" name=""/>
        <dsp:cNvSpPr/>
      </dsp:nvSpPr>
      <dsp:spPr>
        <a:xfrm rot="5400000">
          <a:off x="4632942" y="-3628587"/>
          <a:ext cx="1230271" cy="8494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Пояснительная записка</a:t>
          </a:r>
          <a:endParaRPr lang="ru-RU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Планируемые результаты освоения программы</a:t>
          </a:r>
          <a:endParaRPr lang="ru-RU" sz="1600" kern="1200" dirty="0"/>
        </a:p>
      </dsp:txBody>
      <dsp:txXfrm rot="-5400000">
        <a:off x="1000648" y="63764"/>
        <a:ext cx="8434804" cy="1110157"/>
      </dsp:txXfrm>
    </dsp:sp>
    <dsp:sp modelId="{1A25EF8E-5EC3-4E68-B9D4-D3A1CA26D565}">
      <dsp:nvSpPr>
        <dsp:cNvPr id="0" name=""/>
        <dsp:cNvSpPr/>
      </dsp:nvSpPr>
      <dsp:spPr>
        <a:xfrm rot="5400000">
          <a:off x="-214424" y="1811585"/>
          <a:ext cx="1429496" cy="1000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Содержательный</a:t>
          </a:r>
          <a:endParaRPr lang="ru-RU" sz="1200" b="1" kern="1200" dirty="0"/>
        </a:p>
      </dsp:txBody>
      <dsp:txXfrm rot="-5400000">
        <a:off x="1" y="2097485"/>
        <a:ext cx="1000647" cy="428849"/>
      </dsp:txXfrm>
    </dsp:sp>
    <dsp:sp modelId="{A7E29CF9-0ABF-4752-917A-574FF996C5BE}">
      <dsp:nvSpPr>
        <dsp:cNvPr id="0" name=""/>
        <dsp:cNvSpPr/>
      </dsp:nvSpPr>
      <dsp:spPr>
        <a:xfrm rot="5400000">
          <a:off x="4598405" y="-2185682"/>
          <a:ext cx="1299346" cy="8494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Общее содержание Программы, обеспечивающее полноценное развитие личности детей.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</a:t>
          </a:r>
          <a:endParaRPr lang="ru-RU" sz="3600" kern="1200" dirty="0"/>
        </a:p>
      </dsp:txBody>
      <dsp:txXfrm rot="-5400000">
        <a:off x="1000648" y="1475504"/>
        <a:ext cx="8431432" cy="1172488"/>
      </dsp:txXfrm>
    </dsp:sp>
    <dsp:sp modelId="{3773AA68-FD1E-483C-A986-76C66B1C53F3}">
      <dsp:nvSpPr>
        <dsp:cNvPr id="0" name=""/>
        <dsp:cNvSpPr/>
      </dsp:nvSpPr>
      <dsp:spPr>
        <a:xfrm rot="5400000">
          <a:off x="-214424" y="3241603"/>
          <a:ext cx="1429496" cy="1000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Организационны</a:t>
          </a:r>
          <a:r>
            <a:rPr lang="ru-RU" sz="700" kern="1200" dirty="0" smtClean="0"/>
            <a:t>й</a:t>
          </a:r>
          <a:endParaRPr lang="ru-RU" sz="700" kern="1200" dirty="0"/>
        </a:p>
      </dsp:txBody>
      <dsp:txXfrm rot="-5400000">
        <a:off x="1" y="3527503"/>
        <a:ext cx="1000647" cy="428849"/>
      </dsp:txXfrm>
    </dsp:sp>
    <dsp:sp modelId="{E7D40005-96FB-4AB9-A78E-074ADF89108F}">
      <dsp:nvSpPr>
        <dsp:cNvPr id="0" name=""/>
        <dsp:cNvSpPr/>
      </dsp:nvSpPr>
      <dsp:spPr>
        <a:xfrm rot="5400000">
          <a:off x="4611292" y="-755665"/>
          <a:ext cx="1273571" cy="8494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500" kern="1200" dirty="0"/>
        </a:p>
      </dsp:txBody>
      <dsp:txXfrm rot="-5400000">
        <a:off x="1000648" y="2917150"/>
        <a:ext cx="8432690" cy="1149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2806D-CF42-4769-B743-183F982FE820}">
      <dsp:nvSpPr>
        <dsp:cNvPr id="0" name=""/>
        <dsp:cNvSpPr/>
      </dsp:nvSpPr>
      <dsp:spPr>
        <a:xfrm>
          <a:off x="0" y="258144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F2C08-8B3B-4A9A-A56A-A00704C5960E}">
      <dsp:nvSpPr>
        <dsp:cNvPr id="0" name=""/>
        <dsp:cNvSpPr/>
      </dsp:nvSpPr>
      <dsp:spPr>
        <a:xfrm>
          <a:off x="445770" y="7224"/>
          <a:ext cx="6240780" cy="5018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психолого-педагогические условия</a:t>
          </a:r>
          <a:endParaRPr lang="ru-RU" sz="1700" kern="1200" dirty="0"/>
        </a:p>
      </dsp:txBody>
      <dsp:txXfrm>
        <a:off x="470268" y="31722"/>
        <a:ext cx="6191784" cy="452844"/>
      </dsp:txXfrm>
    </dsp:sp>
    <dsp:sp modelId="{DE12A748-48A5-4B0A-9812-CEA9BB925039}">
      <dsp:nvSpPr>
        <dsp:cNvPr id="0" name=""/>
        <dsp:cNvSpPr/>
      </dsp:nvSpPr>
      <dsp:spPr>
        <a:xfrm>
          <a:off x="0" y="1029264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203570"/>
              <a:satOff val="-23778"/>
              <a:lumOff val="205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097E5-C476-46DE-9D50-B057BD9AEFFF}">
      <dsp:nvSpPr>
        <dsp:cNvPr id="0" name=""/>
        <dsp:cNvSpPr/>
      </dsp:nvSpPr>
      <dsp:spPr>
        <a:xfrm>
          <a:off x="445770" y="778344"/>
          <a:ext cx="6240780" cy="501840"/>
        </a:xfrm>
        <a:prstGeom prst="roundRect">
          <a:avLst/>
        </a:prstGeom>
        <a:solidFill>
          <a:schemeClr val="accent1">
            <a:shade val="50000"/>
            <a:hueOff val="-203570"/>
            <a:satOff val="-23778"/>
            <a:lumOff val="205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кадровые условия</a:t>
          </a:r>
          <a:endParaRPr lang="ru-RU" sz="1700" kern="1200" dirty="0"/>
        </a:p>
      </dsp:txBody>
      <dsp:txXfrm>
        <a:off x="470268" y="802842"/>
        <a:ext cx="6191784" cy="452844"/>
      </dsp:txXfrm>
    </dsp:sp>
    <dsp:sp modelId="{0801EDE5-E2AE-4561-AA26-792498AC53F8}">
      <dsp:nvSpPr>
        <dsp:cNvPr id="0" name=""/>
        <dsp:cNvSpPr/>
      </dsp:nvSpPr>
      <dsp:spPr>
        <a:xfrm>
          <a:off x="0" y="1800385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407141"/>
              <a:satOff val="-47556"/>
              <a:lumOff val="411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296C3-B279-47C4-92AD-BAB855C24DDE}">
      <dsp:nvSpPr>
        <dsp:cNvPr id="0" name=""/>
        <dsp:cNvSpPr/>
      </dsp:nvSpPr>
      <dsp:spPr>
        <a:xfrm>
          <a:off x="445770" y="1549464"/>
          <a:ext cx="6240780" cy="501840"/>
        </a:xfrm>
        <a:prstGeom prst="roundRect">
          <a:avLst/>
        </a:prstGeom>
        <a:solidFill>
          <a:schemeClr val="accent1">
            <a:shade val="50000"/>
            <a:hueOff val="-407141"/>
            <a:satOff val="-47556"/>
            <a:lumOff val="411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материально-технические условия </a:t>
          </a:r>
          <a:endParaRPr lang="ru-RU" sz="1700" kern="1200" dirty="0"/>
        </a:p>
      </dsp:txBody>
      <dsp:txXfrm>
        <a:off x="470268" y="1573962"/>
        <a:ext cx="6191784" cy="452844"/>
      </dsp:txXfrm>
    </dsp:sp>
    <dsp:sp modelId="{66C02718-5BE8-4F3C-A0A2-1D77FF62C50E}">
      <dsp:nvSpPr>
        <dsp:cNvPr id="0" name=""/>
        <dsp:cNvSpPr/>
      </dsp:nvSpPr>
      <dsp:spPr>
        <a:xfrm>
          <a:off x="0" y="2571505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407141"/>
              <a:satOff val="-47556"/>
              <a:lumOff val="411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1D481-35B4-405D-BD7B-4E6F3E70AF86}">
      <dsp:nvSpPr>
        <dsp:cNvPr id="0" name=""/>
        <dsp:cNvSpPr/>
      </dsp:nvSpPr>
      <dsp:spPr>
        <a:xfrm>
          <a:off x="445770" y="2320585"/>
          <a:ext cx="6240780" cy="501840"/>
        </a:xfrm>
        <a:prstGeom prst="roundRect">
          <a:avLst/>
        </a:prstGeom>
        <a:solidFill>
          <a:schemeClr val="accent1">
            <a:shade val="50000"/>
            <a:hueOff val="-407141"/>
            <a:satOff val="-47556"/>
            <a:lumOff val="411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финансовые условия </a:t>
          </a:r>
          <a:endParaRPr lang="ru-RU" sz="1700" kern="1200" dirty="0"/>
        </a:p>
      </dsp:txBody>
      <dsp:txXfrm>
        <a:off x="470268" y="2345083"/>
        <a:ext cx="6191784" cy="452844"/>
      </dsp:txXfrm>
    </dsp:sp>
    <dsp:sp modelId="{0446872F-97B0-4CEA-A092-8AD3AB49AA10}">
      <dsp:nvSpPr>
        <dsp:cNvPr id="0" name=""/>
        <dsp:cNvSpPr/>
      </dsp:nvSpPr>
      <dsp:spPr>
        <a:xfrm>
          <a:off x="0" y="3342625"/>
          <a:ext cx="8915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203570"/>
              <a:satOff val="-23778"/>
              <a:lumOff val="205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15442-3167-4655-A773-7C21CE9ECF9A}">
      <dsp:nvSpPr>
        <dsp:cNvPr id="0" name=""/>
        <dsp:cNvSpPr/>
      </dsp:nvSpPr>
      <dsp:spPr>
        <a:xfrm>
          <a:off x="445770" y="3091705"/>
          <a:ext cx="6240780" cy="501840"/>
        </a:xfrm>
        <a:prstGeom prst="roundRect">
          <a:avLst/>
        </a:prstGeom>
        <a:solidFill>
          <a:schemeClr val="accent1">
            <a:shade val="50000"/>
            <a:hueOff val="-203570"/>
            <a:satOff val="-23778"/>
            <a:lumOff val="205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предметно-пространственная развивающая среда</a:t>
          </a:r>
          <a:endParaRPr lang="ru-RU" sz="1700" kern="1200" dirty="0"/>
        </a:p>
      </dsp:txBody>
      <dsp:txXfrm>
        <a:off x="470268" y="3116203"/>
        <a:ext cx="619178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9FAA8-9DE3-4AEE-8497-0A8A0456E18F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60F5C-C37A-4C01-9F1A-4CF43A71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3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0F5C-C37A-4C01-9F1A-4CF43A71BDD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2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4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60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69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23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3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25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0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7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6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3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0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7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6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2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7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0707-DAD2-4EAB-915A-71EC4DDAC3F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EA0322-E137-4772-A6D1-C15AEF6B7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Нормативно – правовые документы сфере дошкольного образования</a:t>
            </a:r>
            <a:endParaRPr lang="ru-RU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9094"/>
            <a:ext cx="8911687" cy="7083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/>
              <a:t>Глава 2. Система образования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6377" y="1017432"/>
            <a:ext cx="9697792" cy="553791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u="sng" dirty="0"/>
              <a:t>Ст. 10. Структура системы образования 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В РФ устанавливаются следующие уровни общего образования: </a:t>
            </a:r>
          </a:p>
          <a:p>
            <a:pPr marL="0" indent="0" algn="just">
              <a:buNone/>
            </a:pPr>
            <a:r>
              <a:rPr lang="ru-RU" dirty="0"/>
              <a:t>1) дошкольное образование; </a:t>
            </a:r>
          </a:p>
          <a:p>
            <a:pPr marL="0" indent="0" algn="just">
              <a:buNone/>
            </a:pPr>
            <a:r>
              <a:rPr lang="ru-RU" dirty="0"/>
              <a:t>2) начальное общее образование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3) основное общее образование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4) среднее общее образование.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u="sng" dirty="0"/>
              <a:t>Ст.11. Федеральные государственные образовательные стандарты и федеральные государственные требования обеспечивают: 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1) единство образовательного пространства РФ; </a:t>
            </a:r>
          </a:p>
          <a:p>
            <a:pPr marL="0" indent="0" algn="just">
              <a:buNone/>
            </a:pPr>
            <a:r>
              <a:rPr lang="ru-RU" dirty="0"/>
              <a:t>2) преемственность основных образовательных программ; </a:t>
            </a:r>
          </a:p>
          <a:p>
            <a:pPr marL="0" indent="0" algn="just">
              <a:buNone/>
            </a:pPr>
            <a:r>
              <a:rPr lang="ru-RU" dirty="0"/>
              <a:t>3) вариативность содержания образовательных программ;</a:t>
            </a:r>
          </a:p>
          <a:p>
            <a:pPr marL="0" indent="0" algn="just">
              <a:buNone/>
            </a:pPr>
            <a:r>
              <a:rPr lang="ru-RU" dirty="0"/>
              <a:t>4) государственные гарантии уровня и качества образования.</a:t>
            </a:r>
          </a:p>
          <a:p>
            <a:pPr marL="0" indent="0" algn="just">
              <a:buNone/>
            </a:pPr>
            <a:r>
              <a:rPr lang="ru-RU" dirty="0"/>
              <a:t>Федеральные государственные образовательные стандарты включают в себя требования к: </a:t>
            </a:r>
          </a:p>
          <a:p>
            <a:pPr algn="just"/>
            <a:r>
              <a:rPr lang="ru-RU" dirty="0"/>
              <a:t>структуре основных образовательных программ (в том числе соотношению обязательной части основной образовательной программы и части, формируемой участниками образовательных отношений) и их объему; </a:t>
            </a:r>
            <a:endParaRPr lang="ru-RU" dirty="0" smtClean="0"/>
          </a:p>
          <a:p>
            <a:pPr algn="just"/>
            <a:r>
              <a:rPr lang="ru-RU" dirty="0" smtClean="0"/>
              <a:t>условиям </a:t>
            </a:r>
            <a:r>
              <a:rPr lang="ru-RU" dirty="0"/>
              <a:t>реализации основных образовательных программ, в том числе кадровым, финансовым, материально-техническим и иным условиям; результатам освоения основных образовательных программ.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2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7544" y="665407"/>
            <a:ext cx="8915400" cy="5864181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Ст. 12. Образовательные программы 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ОП ДО самостоятельно разрабатываются и утверждаются ОО в соответствии с ФГОС ДО и с учетом соответствующих примерных программ дошкольного образования (из реестра). </a:t>
            </a:r>
          </a:p>
          <a:p>
            <a:pPr algn="just"/>
            <a:r>
              <a:rPr lang="ru-RU" b="1" u="sng" dirty="0"/>
              <a:t>Ст. 63. Общее образование 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Образовательные программы дошкольного, начального общего, основного общего и среднего общего образования являются преемственными. </a:t>
            </a:r>
          </a:p>
          <a:p>
            <a:pPr algn="just"/>
            <a:r>
              <a:rPr lang="ru-RU" b="1" u="sng" dirty="0"/>
              <a:t>Ст. 64. Дошкольное образование 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 </a:t>
            </a:r>
          </a:p>
          <a:p>
            <a:pPr marL="0" indent="0" algn="just">
              <a:buNone/>
            </a:pPr>
            <a:r>
              <a:rPr lang="ru-RU" dirty="0"/>
              <a:t>Образовательные программы дошкольного образования направлены на разностороннее развитие детей дошкольного возраста с учетом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деятельности. Освоение ОП ДО не сопровождается проведением промежуточных аттестаций и итоговой аттестации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6123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13028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/>
              <a:t>Об основных гарантиях прав ребенка в Российской Федерации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от 24 июля 1998 года № 124–ФЗ</a:t>
            </a:r>
            <a:br>
              <a:rPr lang="ru-RU" sz="1800" b="1" dirty="0"/>
            </a:br>
            <a:r>
              <a:rPr lang="ru-RU" sz="1800" b="1" dirty="0"/>
              <a:t>Документ с изменениями, внесенными:</a:t>
            </a:r>
            <a:br>
              <a:rPr lang="ru-RU" sz="1800" b="1" dirty="0"/>
            </a:br>
            <a:r>
              <a:rPr lang="ru-RU" sz="1800" b="1" dirty="0"/>
              <a:t>Федеральным законом от 20 июля 2000 года № 103-ФЗ;</a:t>
            </a:r>
            <a:br>
              <a:rPr lang="ru-RU" sz="1800" b="1" dirty="0"/>
            </a:br>
            <a:r>
              <a:rPr lang="ru-RU" sz="1800" b="1" dirty="0"/>
              <a:t>Федеральным законом от 22 августа 2004 года № 122-ФЗ;</a:t>
            </a:r>
            <a:br>
              <a:rPr lang="ru-RU" sz="1800" b="1" dirty="0"/>
            </a:br>
            <a:r>
              <a:rPr lang="ru-RU" sz="1800" b="1" dirty="0"/>
              <a:t>Федеральным законом от 21 декабря 2004 года № 170-Ф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039414"/>
            <a:ext cx="8915400" cy="28718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Настоящий Федеральный закон устанавливает основные гарантии прав и законных интересов ребенка, предусмотренных Конституцией Российской Федерации, в целях создания правовых, социально-экономических условий для реализации прав и законных интересов ребенка. Государство признает детство важным этапом жизни человека и исходит из принципов приоритетности подготовки детей к полноценной жизни в обществе, развития у них общественно значимой и творческой активности, воспитания в них высоких нравственных качеств, патриотизма и гражданственности.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8337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47730"/>
            <a:ext cx="8911687" cy="1300766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/>
              <a:t>Концепция долгосрочного социально-экономического развития РФ до 2020 года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(утверждена распоряжением Правительства РФ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от 17 ноября 2008 года № 1662-р)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6225" y="1751527"/>
            <a:ext cx="9813702" cy="4816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Современная модель образования на принципах проектной деятельности:</a:t>
            </a:r>
          </a:p>
          <a:p>
            <a:r>
              <a:rPr lang="ru-RU" dirty="0"/>
              <a:t>- открытость образования;</a:t>
            </a:r>
          </a:p>
          <a:p>
            <a:r>
              <a:rPr lang="ru-RU" dirty="0"/>
              <a:t>- применение проектных методов;</a:t>
            </a:r>
          </a:p>
          <a:p>
            <a:r>
              <a:rPr lang="ru-RU" dirty="0"/>
              <a:t>- логика - «деньги в обмен на обязательства»;</a:t>
            </a:r>
          </a:p>
          <a:p>
            <a:r>
              <a:rPr lang="ru-RU" dirty="0"/>
              <a:t>- конкурентное выявление и поддержка лидеров;</a:t>
            </a:r>
          </a:p>
          <a:p>
            <a:r>
              <a:rPr lang="ru-RU" dirty="0"/>
              <a:t>- комплексность решений.</a:t>
            </a:r>
          </a:p>
          <a:p>
            <a:pPr marL="0" indent="0">
              <a:buNone/>
            </a:pPr>
            <a:r>
              <a:rPr lang="ru-RU" b="1" dirty="0"/>
              <a:t>Дошкольное образование предполагает:</a:t>
            </a:r>
            <a:endParaRPr lang="ru-RU" dirty="0"/>
          </a:p>
          <a:p>
            <a:r>
              <a:rPr lang="ru-RU" dirty="0"/>
              <a:t>- гибкость и многообразие дополнительных образовательных услуг;</a:t>
            </a:r>
          </a:p>
          <a:p>
            <a:r>
              <a:rPr lang="ru-RU" dirty="0"/>
              <a:t>- поддержка семей.</a:t>
            </a:r>
          </a:p>
          <a:p>
            <a:pPr marL="0" indent="0">
              <a:buNone/>
            </a:pPr>
            <a:r>
              <a:rPr lang="ru-RU" b="1" dirty="0"/>
              <a:t>Создание органов самоуправления:</a:t>
            </a:r>
            <a:endParaRPr lang="ru-RU" dirty="0"/>
          </a:p>
          <a:p>
            <a:r>
              <a:rPr lang="ru-RU" dirty="0"/>
              <a:t>- Попечительский совет (шефы, спонсоры)</a:t>
            </a:r>
          </a:p>
          <a:p>
            <a:r>
              <a:rPr lang="ru-RU" dirty="0"/>
              <a:t>- Наблюдательный совет (контроль за расходованием средств и за образованием)</a:t>
            </a:r>
          </a:p>
          <a:p>
            <a:r>
              <a:rPr lang="ru-RU" dirty="0"/>
              <a:t>- Управленческий совет (управление)</a:t>
            </a:r>
          </a:p>
          <a:p>
            <a:pPr marL="0" indent="0">
              <a:buNone/>
            </a:pPr>
            <a:r>
              <a:rPr lang="ru-RU" b="1" dirty="0"/>
              <a:t>Периоды дошкольного образования:</a:t>
            </a:r>
            <a:endParaRPr lang="ru-RU" dirty="0"/>
          </a:p>
          <a:p>
            <a:r>
              <a:rPr lang="ru-RU" dirty="0"/>
              <a:t>- 0-3 дошкольное образование; - 4-6 </a:t>
            </a:r>
            <a:r>
              <a:rPr lang="ru-RU" dirty="0" err="1"/>
              <a:t>предшкольное</a:t>
            </a:r>
            <a:r>
              <a:rPr lang="ru-RU" dirty="0"/>
              <a:t> образование.</a:t>
            </a:r>
          </a:p>
          <a:p>
            <a:r>
              <a:rPr lang="ru-RU" dirty="0"/>
              <a:t>Обязательное дошкольное образование для каждого ребенка – 5-7 лет.</a:t>
            </a:r>
          </a:p>
        </p:txBody>
      </p:sp>
    </p:spTree>
    <p:extLst>
      <p:ext uri="{BB962C8B-B14F-4D97-AF65-F5344CB8AC3E}">
        <p14:creationId xmlns:p14="http://schemas.microsoft.com/office/powerpoint/2010/main" val="4218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Акты федеральных органов исполнительной власти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/>
              <a:t>Федеральный государственный образовательный стандарт дошкольного образования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(</a:t>
            </a:r>
            <a:r>
              <a:rPr lang="ru-RU" sz="3200" dirty="0"/>
              <a:t>приказ </a:t>
            </a:r>
            <a:r>
              <a:rPr lang="ru-RU" sz="3200" dirty="0" err="1"/>
              <a:t>Минобрнауки</a:t>
            </a:r>
            <a:r>
              <a:rPr lang="ru-RU" sz="3200" dirty="0"/>
              <a:t> РФ от 17 октября 2013 г. N 1155)</a:t>
            </a:r>
          </a:p>
          <a:p>
            <a:pPr marL="0" indent="0" algn="ctr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60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6214"/>
            <a:ext cx="8911687" cy="16087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1.Общие </a:t>
            </a:r>
            <a:r>
              <a:rPr lang="ru-RU" sz="2400" b="1" dirty="0"/>
              <a:t>положения</a:t>
            </a:r>
            <a:br>
              <a:rPr lang="ru-RU" sz="2400" b="1" dirty="0"/>
            </a:br>
            <a:r>
              <a:rPr lang="ru-RU" sz="2400" b="1" dirty="0"/>
              <a:t>… 1.2. Стандарт разработан на основе Конституции РФ и законодательства РФ с учётом Конвенции ООН о правах ребёнка…</a:t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Picture 2" descr="http://900igr.net/datai/prazdniki/Konstitutsija/0005-002-Dejstvujuschaja-Konstitutsija-RF-prinjata-vsenarodnym-golosovani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248069" y="2489905"/>
            <a:ext cx="1870364" cy="285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6293" y="2520946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1541" y="254911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9152872" y="2563401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3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… </a:t>
            </a:r>
            <a:r>
              <a:rPr lang="ru-RU" b="1" dirty="0"/>
              <a:t>1.5. Стандарт  направлен на достижение следующих </a:t>
            </a:r>
            <a:r>
              <a:rPr lang="ru-RU" b="1" dirty="0">
                <a:solidFill>
                  <a:srgbClr val="FF0000"/>
                </a:solidFill>
              </a:rPr>
              <a:t>целей: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9207836" cy="4486141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000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000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000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09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1.6. Стандарт  направлен на решение следующих </a:t>
            </a:r>
            <a:r>
              <a:rPr lang="ru-RU" dirty="0">
                <a:solidFill>
                  <a:srgbClr val="FF0000"/>
                </a:solidFill>
              </a:rPr>
              <a:t>задач: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8952" y="1803042"/>
            <a:ext cx="10032642" cy="4778062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arenR"/>
            </a:pPr>
            <a:r>
              <a:rPr lang="ru-RU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dirty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5062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1.6. Стандарт  направлен на решение следующих </a:t>
            </a:r>
            <a:r>
              <a:rPr lang="ru-RU" dirty="0">
                <a:solidFill>
                  <a:srgbClr val="FF0000"/>
                </a:solidFill>
              </a:rPr>
              <a:t>задач: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8648" y="1661375"/>
            <a:ext cx="10328856" cy="4906849"/>
          </a:xfrm>
        </p:spPr>
        <p:txBody>
          <a:bodyPr>
            <a:normAutofit lnSpcReduction="10000"/>
          </a:bodyPr>
          <a:lstStyle/>
          <a:p>
            <a:pPr lvl="0" algn="just">
              <a:buFont typeface="+mj-lt"/>
              <a:buAutoNum type="arabicParenR" startAt="5"/>
            </a:pPr>
            <a:r>
              <a:rPr lang="ru-RU" dirty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dirty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dirty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dirty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dirty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0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83335"/>
            <a:ext cx="8911687" cy="10174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1.8. Стандарт включает в себя требования к: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906714"/>
              </p:ext>
            </p:extLst>
          </p:nvPr>
        </p:nvGraphicFramePr>
        <p:xfrm>
          <a:off x="1790163" y="1648496"/>
          <a:ext cx="10148552" cy="49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9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Международный документ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u="sng" dirty="0">
                <a:solidFill>
                  <a:schemeClr val="accent6"/>
                </a:solidFill>
              </a:rPr>
              <a:t>Конвенция о правах ребенка</a:t>
            </a:r>
            <a:endParaRPr lang="ru-RU" sz="32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Принята </a:t>
            </a:r>
            <a:r>
              <a:rPr lang="ru-RU" b="1" dirty="0"/>
              <a:t>Генеральной Ассамблеей Организации Объединенных Наций</a:t>
            </a:r>
          </a:p>
          <a:p>
            <a:pPr marL="0" indent="0" algn="ctr">
              <a:buNone/>
            </a:pPr>
            <a:r>
              <a:rPr lang="ru-RU" b="1" dirty="0"/>
              <a:t>20 ноября 1989 года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52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11" y="296214"/>
            <a:ext cx="9559902" cy="15841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II</a:t>
            </a:r>
            <a:r>
              <a:rPr lang="ru-RU" b="1" dirty="0"/>
              <a:t>.Требования к структуре образовательной программы дошкольного образования и её объёму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76" y="1880316"/>
            <a:ext cx="10087936" cy="4030906"/>
          </a:xfrm>
        </p:spPr>
        <p:txBody>
          <a:bodyPr/>
          <a:lstStyle/>
          <a:p>
            <a:pPr algn="just">
              <a:buNone/>
            </a:pPr>
            <a:r>
              <a:rPr lang="ru-RU" sz="2000" b="1" dirty="0"/>
              <a:t>2.1.	</a:t>
            </a:r>
            <a:r>
              <a:rPr lang="ru-RU" b="1" dirty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b="1" dirty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endParaRPr lang="ru-RU" dirty="0"/>
          </a:p>
        </p:txBody>
      </p:sp>
      <p:pic>
        <p:nvPicPr>
          <p:cNvPr id="4" name="Picture 6" descr="http://prosv.ru/Attachment.aspx?Id=13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635" y="3589611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724013" y="362123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://prosv.ru/Attachment.aspx?Id=184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264" y="3654583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0666" y="362123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6343" y="3622862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0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530" y="624109"/>
            <a:ext cx="9504607" cy="26471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2439" y="3554568"/>
            <a:ext cx="9212173" cy="23566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ПРОГРАММА ОПРЕДЕЛЯЕТ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КОМПЛЕКС </a:t>
            </a:r>
            <a:r>
              <a:rPr lang="ru-RU" b="1" dirty="0">
                <a:solidFill>
                  <a:schemeClr val="tx2"/>
                </a:solidFill>
              </a:rPr>
              <a:t>ОСНОВНЫХ </a:t>
            </a:r>
            <a:r>
              <a:rPr lang="ru-RU" b="1" dirty="0" smtClean="0">
                <a:solidFill>
                  <a:schemeClr val="tx2"/>
                </a:solidFill>
              </a:rPr>
              <a:t>ХАРАКТЕРИСТИК </a:t>
            </a:r>
            <a:r>
              <a:rPr lang="ru-RU" b="1" dirty="0">
                <a:solidFill>
                  <a:schemeClr val="tx2"/>
                </a:solidFill>
              </a:rPr>
              <a:t>ДОШКОЛЬНОГО </a:t>
            </a:r>
            <a:r>
              <a:rPr lang="ru-RU" b="1" dirty="0" smtClean="0">
                <a:solidFill>
                  <a:schemeClr val="tx2"/>
                </a:solidFill>
              </a:rPr>
              <a:t>ОБРАЗОВАНИЯ</a:t>
            </a:r>
          </a:p>
          <a:p>
            <a:pPr marL="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ОБЪЕМ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СОДЕРЖАНИЕ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РЕЗУЛЬТАТЫ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661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2.5.	Программа разрабатывается и утверждается Организацией самостоятельно в соответствии с настоящим Стандартом и с учётом Примерных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При </a:t>
            </a:r>
            <a:r>
              <a:rPr lang="ru-RU" sz="2000" dirty="0"/>
              <a:t>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000" dirty="0"/>
              <a:t>    </a:t>
            </a:r>
            <a:r>
              <a:rPr lang="ru-RU" sz="2000" dirty="0" smtClean="0"/>
              <a:t> </a:t>
            </a:r>
          </a:p>
          <a:p>
            <a:pPr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Программа </a:t>
            </a:r>
            <a:r>
              <a:rPr lang="ru-RU" sz="2000" dirty="0"/>
              <a:t>может реализовываться в течение всего времени пребывания</a:t>
            </a:r>
            <a:r>
              <a:rPr lang="ru-RU" sz="2000" baseline="30000" dirty="0"/>
              <a:t> </a:t>
            </a:r>
            <a:r>
              <a:rPr lang="ru-RU" sz="2000" dirty="0"/>
              <a:t>детей в Организации.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56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3" y="5367337"/>
            <a:ext cx="8915400" cy="131679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ctr"/>
            <a:endParaRPr lang="ru-RU" sz="16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07729379"/>
              </p:ext>
            </p:extLst>
          </p:nvPr>
        </p:nvGraphicFramePr>
        <p:xfrm>
          <a:off x="2163650" y="180304"/>
          <a:ext cx="9340961" cy="462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7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5341580"/>
            <a:ext cx="8915400" cy="1213766"/>
          </a:xfrm>
        </p:spPr>
        <p:txBody>
          <a:bodyPr>
            <a:noAutofit/>
          </a:bodyPr>
          <a:lstStyle/>
          <a:p>
            <a:r>
              <a:rPr lang="ru-RU" sz="1800" b="1" dirty="0"/>
              <a:t>…2.7.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95712837"/>
              </p:ext>
            </p:extLst>
          </p:nvPr>
        </p:nvGraphicFramePr>
        <p:xfrm>
          <a:off x="2031999" y="180305"/>
          <a:ext cx="9636259" cy="504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5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914400">
              <a:spcBef>
                <a:spcPct val="20000"/>
              </a:spcBef>
              <a:buClrTx/>
              <a:defRPr/>
            </a:pPr>
            <a:r>
              <a:rPr lang="ru-RU" sz="2200" b="1" dirty="0">
                <a:solidFill>
                  <a:schemeClr val="tx1"/>
                </a:solidFill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8039"/>
            <a:ext cx="8915400" cy="4533183"/>
          </a:xfrm>
        </p:spPr>
        <p:txBody>
          <a:bodyPr/>
          <a:lstStyle/>
          <a:p>
            <a:pPr marL="0" lvl="0" indent="0" defTabSz="914400">
              <a:spcBef>
                <a:spcPct val="20000"/>
              </a:spcBef>
              <a:buClrTx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lvl="0" algn="just" defTabSz="914400">
              <a:spcBef>
                <a:spcPct val="20000"/>
              </a:spcBef>
              <a:buClrTx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3525436"/>
              </p:ext>
            </p:extLst>
          </p:nvPr>
        </p:nvGraphicFramePr>
        <p:xfrm>
          <a:off x="2240924" y="1661376"/>
          <a:ext cx="9263688" cy="489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3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57577"/>
            <a:ext cx="8911687" cy="22151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СТРУКТУРА ПРОГРАММЫ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/>
              <a:t>2.9. Программа состоит из обязательной части и части, формируемой </a:t>
            </a:r>
            <a:r>
              <a:rPr lang="ru-RU" sz="2400" b="1" dirty="0" smtClean="0"/>
              <a:t>участниками </a:t>
            </a:r>
            <a:r>
              <a:rPr lang="ru-RU" sz="2400" b="1" dirty="0"/>
              <a:t>образовательных отношений. Обе части являются </a:t>
            </a:r>
            <a:r>
              <a:rPr lang="ru-RU" sz="2400" b="1" dirty="0" smtClean="0"/>
              <a:t>взаимодополняющими </a:t>
            </a:r>
            <a:r>
              <a:rPr lang="ru-RU" sz="2400" b="1" dirty="0"/>
              <a:t>и необходимыми с точки зрения реализации требований Стандарта.</a:t>
            </a:r>
            <a:br>
              <a:rPr lang="ru-RU" sz="2400" b="1" dirty="0"/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668996"/>
              </p:ext>
            </p:extLst>
          </p:nvPr>
        </p:nvGraphicFramePr>
        <p:xfrm>
          <a:off x="1790164" y="2601532"/>
          <a:ext cx="10057350" cy="406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0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СТРУКТУРА ПРОГРАММЫ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/>
              <a:t>2.11. Программа включает три основных раздела:</a:t>
            </a:r>
            <a:br>
              <a:rPr lang="ru-RU" sz="2700" b="1" dirty="0"/>
            </a:br>
            <a:endParaRPr lang="ru-RU" sz="27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82659"/>
              </p:ext>
            </p:extLst>
          </p:nvPr>
        </p:nvGraphicFramePr>
        <p:xfrm>
          <a:off x="2009104" y="2133599"/>
          <a:ext cx="9495509" cy="446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III. Требования к условиям реализации основной</a:t>
            </a:r>
            <a:br>
              <a:rPr lang="ru-RU" sz="2400" b="1" dirty="0"/>
            </a:br>
            <a:r>
              <a:rPr lang="ru-RU" sz="2400" b="1" dirty="0"/>
              <a:t>образовательной программы дошкольного образования</a:t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6284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3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21972"/>
            <a:ext cx="8911687" cy="158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ЦЕЛЕВЫЕ ОРИЕНТИРЫ ОБРАЗОВАНИЯ НА ЭТАПЕ ЗАВЕРШЕНИЯ ДОШКОЛЬНОГО  ОБРАЗОВАНИЯ</a:t>
            </a:r>
            <a:endParaRPr lang="ru-RU" dirty="0"/>
          </a:p>
        </p:txBody>
      </p:sp>
      <p:pic>
        <p:nvPicPr>
          <p:cNvPr id="4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218" y="2133600"/>
            <a:ext cx="5645389" cy="377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4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209" y="412125"/>
            <a:ext cx="8915400" cy="59500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Основные идеи: </a:t>
            </a:r>
            <a:endParaRPr lang="ru-RU" dirty="0"/>
          </a:p>
          <a:p>
            <a:pPr lvl="0" algn="just"/>
            <a:r>
              <a:rPr lang="ru-RU" dirty="0"/>
              <a:t>Ребенок имеет те же права, что и взрослый (с момента зачатия до 18 лет);</a:t>
            </a:r>
          </a:p>
          <a:p>
            <a:pPr lvl="0" algn="just"/>
            <a:r>
              <a:rPr lang="ru-RU" dirty="0"/>
              <a:t>Права ребенка приоритетны.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b="1" dirty="0"/>
              <a:t>Извлечения:</a:t>
            </a:r>
          </a:p>
          <a:p>
            <a:pPr lvl="0" algn="just"/>
            <a:r>
              <a:rPr lang="ru-RU" dirty="0"/>
              <a:t>Ребенком является каждое человеческое существо до достижения 18-летнего возраста </a:t>
            </a:r>
            <a:r>
              <a:rPr lang="ru-RU" b="1" dirty="0"/>
              <a:t>(ст. 1)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Каждый ребенок имеет неотъемлемое право на жизнь и здоровое развитие </a:t>
            </a:r>
            <a:r>
              <a:rPr lang="ru-RU" b="1" dirty="0"/>
              <a:t>(ст. 6)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Ребенок с момента рождения имеет право на имя и на приобретение гражданства, право знать своих родителей и право на их заботу </a:t>
            </a:r>
            <a:r>
              <a:rPr lang="ru-RU" b="1" dirty="0"/>
              <a:t>(ст.7);</a:t>
            </a:r>
          </a:p>
          <a:p>
            <a:pPr lvl="0" algn="just"/>
            <a:r>
              <a:rPr lang="ru-RU" dirty="0"/>
              <a:t>Ребенок имеет право не разлучаться со своими родителями вопреки их желанию (за исключением случаев, когда компетентные органы определяют, что  такое разлучение необходимо в интересах ребенка) </a:t>
            </a:r>
            <a:r>
              <a:rPr lang="ru-RU" b="1" dirty="0"/>
              <a:t>(ст.9);</a:t>
            </a:r>
          </a:p>
          <a:p>
            <a:pPr lvl="0" algn="just"/>
            <a:r>
              <a:rPr lang="ru-RU" dirty="0"/>
              <a:t>Не один ребенок не может быть объектом произвольного или незаконного вмешательства в осуществление его права на личную и семейную жизнь, незаконного посягательство на его честь </a:t>
            </a:r>
            <a:r>
              <a:rPr lang="ru-RU" b="1" dirty="0"/>
              <a:t>(ст. 16);</a:t>
            </a:r>
          </a:p>
          <a:p>
            <a:pPr lvl="0" algn="just"/>
            <a:r>
              <a:rPr lang="ru-RU" dirty="0"/>
              <a:t>Ребенок имеет право на защиту от всех форм физического или психического насилия, оскорбления или злоупотребления, отсутствие заботы или небрежного, грубого обращения </a:t>
            </a:r>
            <a:r>
              <a:rPr lang="ru-RU" b="1" dirty="0"/>
              <a:t>(ст.19)</a:t>
            </a:r>
            <a:r>
              <a:rPr lang="ru-RU" dirty="0"/>
              <a:t>;</a:t>
            </a:r>
          </a:p>
          <a:p>
            <a:pPr lvl="0" algn="just"/>
            <a:r>
              <a:rPr lang="ru-RU" dirty="0"/>
              <a:t>Ребенок имеет право ребенка на пользование наиболее совершенными услугами системы здравоохранения и средствами лечения болезней и восстановление здоровья </a:t>
            </a:r>
            <a:r>
              <a:rPr lang="ru-RU" b="1" dirty="0"/>
              <a:t>(ст. 24);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15155"/>
            <a:ext cx="8915400" cy="6207617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2000" dirty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2000" dirty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27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79549"/>
            <a:ext cx="8915400" cy="610458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dirty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dirty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dirty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6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86366"/>
            <a:ext cx="9255638" cy="953037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/>
              <a:t>Порядок организации и осуществления образовательной деятельности по основным общеобразовательным программам </a:t>
            </a:r>
            <a:r>
              <a:rPr lang="ru-RU" sz="1800" b="1" u="sng" dirty="0" smtClean="0"/>
              <a:t>дошкольного образования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(</a:t>
            </a:r>
            <a:r>
              <a:rPr lang="ru-RU" sz="1800" b="1" dirty="0" smtClean="0"/>
              <a:t>Приказ </a:t>
            </a:r>
            <a:r>
              <a:rPr lang="ru-RU" sz="1800" b="1" dirty="0" err="1"/>
              <a:t>Минобрнауки</a:t>
            </a:r>
            <a:r>
              <a:rPr lang="ru-RU" sz="1800" b="1" dirty="0"/>
              <a:t> РФ от </a:t>
            </a:r>
            <a:r>
              <a:rPr lang="ru-RU" sz="1800" b="1" dirty="0" smtClean="0"/>
              <a:t>30.08.2013 г</a:t>
            </a:r>
            <a:r>
              <a:rPr lang="ru-RU" sz="1800" b="1" dirty="0"/>
              <a:t>. № 1014)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890" y="1339404"/>
            <a:ext cx="10135673" cy="534473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i="1" u="sng" dirty="0" smtClean="0"/>
              <a:t>1. Организация </a:t>
            </a:r>
            <a:r>
              <a:rPr lang="ru-RU" i="1" u="sng" dirty="0"/>
              <a:t>и осуществление образовательной деятельности</a:t>
            </a:r>
          </a:p>
          <a:p>
            <a:pPr marL="0" indent="0" algn="just">
              <a:buNone/>
            </a:pPr>
            <a:r>
              <a:rPr lang="ru-RU" dirty="0" smtClean="0"/>
              <a:t>Дошкольное </a:t>
            </a:r>
            <a:r>
              <a:rPr lang="ru-RU" dirty="0"/>
              <a:t>образование может быть получено в образовательных организациях, а также в форме семейного образования.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ОО обеспечивает получение дошкольного образования, присмотр и уход за воспитанниками в возрасте от двух месяцев до прекращения образовательных отношений.</a:t>
            </a:r>
          </a:p>
          <a:p>
            <a:pPr marL="0" indent="0" algn="just">
              <a:buNone/>
            </a:pPr>
            <a:r>
              <a:rPr lang="ru-RU" dirty="0" smtClean="0"/>
              <a:t>Сроки</a:t>
            </a:r>
            <a:r>
              <a:rPr lang="ru-RU" dirty="0"/>
              <a:t>, содержание, структуре, объему и условиям образовательной деятельности устанавливаются ФГОС ДО.</a:t>
            </a:r>
          </a:p>
          <a:p>
            <a:pPr marL="0" indent="0" algn="just">
              <a:buNone/>
            </a:pPr>
            <a:r>
              <a:rPr lang="ru-RU" dirty="0"/>
              <a:t>Освоение образовательных программ дошкольного образования не сопровождается проведением промежуточных аттестаций и итоговой аттестации обучающихся.</a:t>
            </a:r>
          </a:p>
          <a:p>
            <a:pPr marL="0" indent="0" algn="just">
              <a:buNone/>
            </a:pPr>
            <a:r>
              <a:rPr lang="ru-RU" dirty="0" smtClean="0"/>
              <a:t>Образовательная </a:t>
            </a:r>
            <a:r>
              <a:rPr lang="ru-RU" dirty="0"/>
              <a:t>деятельность по образовательным программам дошкольного образования в ОО осуществляется в группах: общеразвивающей, компенсирующей, оздоровительной или комбинированной направленности, </a:t>
            </a:r>
          </a:p>
          <a:p>
            <a:pPr lvl="0" algn="just"/>
            <a:r>
              <a:rPr lang="ru-RU" dirty="0"/>
              <a:t>группы раннего возраста </a:t>
            </a:r>
            <a:r>
              <a:rPr lang="ru-RU" dirty="0" smtClean="0"/>
              <a:t>( </a:t>
            </a:r>
            <a:r>
              <a:rPr lang="ru-RU" dirty="0"/>
              <a:t>от 2 мес. до 3 лет), </a:t>
            </a:r>
          </a:p>
          <a:p>
            <a:pPr lvl="0" algn="just"/>
            <a:r>
              <a:rPr lang="ru-RU" dirty="0"/>
              <a:t>семейные группы</a:t>
            </a:r>
          </a:p>
          <a:p>
            <a:pPr marL="0" lvl="0" indent="0" algn="just">
              <a:buNone/>
            </a:pPr>
            <a:r>
              <a:rPr lang="ru-RU" i="1" u="sng" dirty="0" smtClean="0"/>
              <a:t>2. Особенности </a:t>
            </a:r>
            <a:r>
              <a:rPr lang="ru-RU" i="1" u="sng" dirty="0"/>
              <a:t>организации образовательной деятельности для лиц с ограниченными возможностями здоровья</a:t>
            </a:r>
            <a:endParaRPr lang="ru-RU" u="sng" dirty="0"/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целях доступности получения дошкольного образования детьми с ограниченными возможностями здоровья организацией обеспечивается: 1) для детей с ограниченными возможностями здоровья по зрению, 2) для детей с ограниченными возможностями здоровья по слуху, 3) для детей, имеющих нарушения ОДА.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1828800"/>
            <a:ext cx="10303099" cy="48038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 dirty="0"/>
              <a:t>Определяют нормативы к:</a:t>
            </a:r>
          </a:p>
          <a:p>
            <a:pPr algn="just"/>
            <a:r>
              <a:rPr lang="ru-RU" dirty="0" smtClean="0"/>
              <a:t>санитарному </a:t>
            </a:r>
            <a:r>
              <a:rPr lang="ru-RU" dirty="0"/>
              <a:t>содержанию помещений и территорий ДОУ и его</a:t>
            </a:r>
            <a:r>
              <a:rPr lang="ru-RU" b="1" dirty="0"/>
              <a:t> </a:t>
            </a:r>
            <a:r>
              <a:rPr lang="ru-RU" dirty="0"/>
              <a:t>оборудованию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к приему детей в дошкольные организации, режиму дня и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</a:t>
            </a:r>
          </a:p>
          <a:p>
            <a:pPr marL="0" indent="0" algn="ctr">
              <a:buNone/>
            </a:pPr>
            <a:r>
              <a:rPr lang="ru-RU" u="sng" dirty="0"/>
              <a:t>Строгое соблюдение режима:</a:t>
            </a:r>
          </a:p>
          <a:p>
            <a:pPr marL="0" indent="0" algn="just">
              <a:buNone/>
            </a:pPr>
            <a:r>
              <a:rPr lang="ru-RU" dirty="0"/>
              <a:t>Норма времени, отведенное для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непрерывного бодрствования составляет 5,5 – 6 часов.</a:t>
            </a:r>
          </a:p>
          <a:p>
            <a:pPr algn="just"/>
            <a:r>
              <a:rPr lang="ru-RU" dirty="0" smtClean="0"/>
              <a:t>самостоятельной деятельности детей 3-7 лет (игры, подготовка к образовательной деятельности, личная гигиена) </a:t>
            </a:r>
            <a:r>
              <a:rPr lang="ru-RU" dirty="0"/>
              <a:t> </a:t>
            </a:r>
            <a:r>
              <a:rPr lang="ru-RU" dirty="0" smtClean="0"/>
              <a:t>в режиме отводиться </a:t>
            </a:r>
            <a:r>
              <a:rPr lang="ru-RU" dirty="0" smtClean="0"/>
              <a:t>не </a:t>
            </a:r>
            <a:r>
              <a:rPr lang="ru-RU" dirty="0"/>
              <a:t>менее 3 - 4 ч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екомендуемая продолжительность прогулки 3 – 4 часа.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продолжительность непрерывной образовательной деятельности в зависимости от возраста.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аксимально допустимый объем образовательной нагрузки в первой половине дня согласно возрасту детей, в перерыве между периодами НОД – не менее 10 минут.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459865" y="-38154"/>
            <a:ext cx="918263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Санитарно-эпидемиологические требования к устройству, содержанию и организации режима работы в дошкольных организациях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Санитарно-эпидемиологические правила и нормативы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(СанПиН 2.4.1.3049 – 13)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15 мая 2013 г. N 26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99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437" y="283335"/>
            <a:ext cx="10058400" cy="2305319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/>
              <a:t>Профессиональный стандарт "Педагог (педагогическая деятельность в сфере дошкольного, начального общего, основного общего, среднего общего образования) (воспитатель, учитель)"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Приказ Министерства труда и социальной защиты Российской Федерации от 18 октября 2013 г. N 544н г.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Зарегистрирован в Минюсте РФ 6 декабря 2013 г.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Вступает </a:t>
            </a:r>
            <a:r>
              <a:rPr lang="ru-RU" sz="2000" b="1" dirty="0"/>
              <a:t>в силу с 01 января 2015 г.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437" y="2936383"/>
            <a:ext cx="9775063" cy="345153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Педагог – ключевая фигура реформирования образования. 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«В деле обучения и воспитания, во всем школьном деле ничего нельзя улучшить, минуя голову учителя» 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(К.Д. Ушинский). 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В стремительно меняющемся открытом мире главным профессиональным качеством, которое педагог должен постоянно демонстрировать своим ученикам, становится умение учиться. 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Готовность к переменам, мобильность, способность к нестандартным трудовым действиям, ответственность и самостоятельность в принятии решений – все эти характеристики деятельности успешного профессионала в полной мере относятся и к педагогу.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9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0" y="399245"/>
            <a:ext cx="9443992" cy="6065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Профессиональные компетенции педагога дошкольного образования (воспитателя) </a:t>
            </a:r>
          </a:p>
          <a:p>
            <a:pPr marL="0" indent="0" algn="ctr">
              <a:buNone/>
            </a:pPr>
            <a:r>
              <a:rPr lang="ru-RU" b="1" u="sng" dirty="0"/>
              <a:t>Педагог дошкольного образования должен:</a:t>
            </a:r>
            <a:endParaRPr lang="ru-RU" dirty="0"/>
          </a:p>
          <a:p>
            <a:r>
              <a:rPr lang="ru-RU" dirty="0" smtClean="0"/>
              <a:t>Знать </a:t>
            </a:r>
            <a:r>
              <a:rPr lang="ru-RU" dirty="0"/>
              <a:t>специфику дошкольного образования и особенности организации образовательной работы с детьми раннего и дошкольного возраста.</a:t>
            </a:r>
          </a:p>
          <a:p>
            <a:r>
              <a:rPr lang="ru-RU" dirty="0" smtClean="0"/>
              <a:t>Знать </a:t>
            </a:r>
            <a:r>
              <a:rPr lang="ru-RU" dirty="0"/>
              <a:t>общие закономерности развития ребенка в раннем и дошкольном детстве; особенности становления и развития детских деятельностей в раннем и дошкольном возрасте.</a:t>
            </a:r>
          </a:p>
          <a:p>
            <a:r>
              <a:rPr lang="ru-RU" dirty="0" smtClean="0"/>
              <a:t>Уметь </a:t>
            </a:r>
            <a:r>
              <a:rPr lang="ru-RU" dirty="0"/>
              <a:t>организовывать ведущие в дошкольном возрасте виды деятельности: предметно-</a:t>
            </a:r>
            <a:r>
              <a:rPr lang="ru-RU" dirty="0" err="1"/>
              <a:t>манипулятивную</a:t>
            </a:r>
            <a:r>
              <a:rPr lang="ru-RU" dirty="0"/>
              <a:t> и игровую, обеспечивая развитие детей. Организовывать совместную и самостоятельную деятельность дошкольников.</a:t>
            </a:r>
          </a:p>
          <a:p>
            <a:r>
              <a:rPr lang="ru-RU" dirty="0" smtClean="0"/>
              <a:t>Владеть </a:t>
            </a:r>
            <a:r>
              <a:rPr lang="ru-RU" dirty="0"/>
              <a:t>теорией и педагогическими методиками физического, познавательного и личностного развития детей раннего и дошкольного возраста.</a:t>
            </a:r>
          </a:p>
          <a:p>
            <a:r>
              <a:rPr lang="ru-RU" dirty="0" smtClean="0"/>
              <a:t>Уметь </a:t>
            </a:r>
            <a:r>
              <a:rPr lang="ru-RU" dirty="0"/>
              <a:t>планировать, реализовывать и анализировать образовательную работу с детьми раннего и дошкольного возраста в соответствии с ФГОС дошкольного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20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412123"/>
            <a:ext cx="9169199" cy="60273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Уметь </a:t>
            </a:r>
            <a:r>
              <a:rPr lang="ru-RU" dirty="0"/>
              <a:t>планировать и корректировать образовательные задачи (совместно с психологом и другими специалистами) по результатам мониторинга, с учетом индивидуальных особенностей развития каждого ребенка раннего и/или дошкольного возраста.</a:t>
            </a:r>
          </a:p>
          <a:p>
            <a:pPr algn="just"/>
            <a:r>
              <a:rPr lang="ru-RU" dirty="0" smtClean="0"/>
              <a:t>Реализовывать </a:t>
            </a:r>
            <a:r>
              <a:rPr lang="ru-RU" dirty="0"/>
              <a:t>педагогические рекомендации специалистов (психолога, логопеда, дефектолога и др.) в работе с детьми, испытывающими трудности в освоении программы, или детьми с особыми образовательными потребностями.</a:t>
            </a:r>
          </a:p>
          <a:p>
            <a:pPr algn="just"/>
            <a:r>
              <a:rPr lang="ru-RU" dirty="0" smtClean="0"/>
              <a:t>Участвовать </a:t>
            </a:r>
            <a:r>
              <a:rPr lang="ru-RU" dirty="0"/>
              <a:t>в создании психологически комфортной и безопасной образовательной среды, обеспечивая безопасность жизни детей, сохранение и укрепление их здоровья, поддерживая эмоциональное благополучие ребенка в период пребывания в образовательной организации.</a:t>
            </a:r>
          </a:p>
          <a:p>
            <a:pPr algn="just"/>
            <a:r>
              <a:rPr lang="ru-RU" dirty="0" smtClean="0"/>
              <a:t>Владеть </a:t>
            </a:r>
            <a:r>
              <a:rPr lang="ru-RU" dirty="0"/>
              <a:t>методами и средствами анализа психолого-педагогического мониторинга, позволяющего оценить результаты освоения детьми образовательных программ, степень </a:t>
            </a:r>
            <a:r>
              <a:rPr lang="ru-RU" dirty="0" err="1"/>
              <a:t>сформированности</a:t>
            </a:r>
            <a:r>
              <a:rPr lang="ru-RU" dirty="0"/>
              <a:t> у них необходимых интегративных качеств детей дошкольного возраста, необходимых для дальнейшего обучения и развития в начальной школе.</a:t>
            </a:r>
          </a:p>
          <a:p>
            <a:pPr algn="just"/>
            <a:r>
              <a:rPr lang="ru-RU" dirty="0" smtClean="0"/>
              <a:t>Владеть </a:t>
            </a:r>
            <a:r>
              <a:rPr lang="ru-RU" dirty="0"/>
              <a:t>методами и средствами психолого-педагогического просвещения родителей (законных представителей) детей раннего и дошкольного возраста, уметь выстраивать партнерское взаимодействие с ними для решения образовательных задач.</a:t>
            </a:r>
          </a:p>
          <a:p>
            <a:pPr algn="just"/>
            <a:r>
              <a:rPr lang="ru-RU" dirty="0" smtClean="0"/>
              <a:t>Владеть </a:t>
            </a:r>
            <a:r>
              <a:rPr lang="ru-RU" dirty="0"/>
              <a:t>ИКТ-компетенциями, необходимыми и достаточными для планирования, реализации и оценки образовательной работы с детьми раннего 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9489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Спасибо </a:t>
            </a:r>
            <a:br>
              <a:rPr lang="ru-RU" sz="4400" b="1" dirty="0" smtClean="0">
                <a:solidFill>
                  <a:schemeClr val="accent1"/>
                </a:solidFill>
              </a:rPr>
            </a:br>
            <a:r>
              <a:rPr lang="ru-RU" sz="4400" b="1" dirty="0" smtClean="0">
                <a:solidFill>
                  <a:schemeClr val="accent1"/>
                </a:solidFill>
              </a:rPr>
              <a:t>за внимание!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91" y="2133600"/>
            <a:ext cx="5676244" cy="3778250"/>
          </a:xfrm>
        </p:spPr>
      </p:pic>
    </p:spTree>
    <p:extLst>
      <p:ext uri="{BB962C8B-B14F-4D97-AF65-F5344CB8AC3E}">
        <p14:creationId xmlns:p14="http://schemas.microsoft.com/office/powerpoint/2010/main" val="14718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40913"/>
            <a:ext cx="8915400" cy="5370309"/>
          </a:xfrm>
        </p:spPr>
        <p:txBody>
          <a:bodyPr/>
          <a:lstStyle/>
          <a:p>
            <a:pPr lvl="0" algn="just"/>
            <a:r>
              <a:rPr lang="ru-RU" dirty="0"/>
              <a:t>Право ребенка на уровень жизни, необходимый для физического, умственного, духовного, нравственного и социального развития </a:t>
            </a:r>
            <a:r>
              <a:rPr lang="ru-RU" b="1" dirty="0"/>
              <a:t>(ст. 27);</a:t>
            </a:r>
          </a:p>
          <a:p>
            <a:pPr lvl="0" algn="just"/>
            <a:r>
              <a:rPr lang="ru-RU" dirty="0"/>
              <a:t>Право на образование, которое должно быть направлено на развитие личности, талантов, умственных и физических способностей в их полном объеме; воспитание уважения к правам человека и основным свободам, подготовку ребенка к сознательной жизни в свободном обществе, воспитание уважения к окружающей природе </a:t>
            </a:r>
            <a:r>
              <a:rPr lang="ru-RU" b="1" dirty="0"/>
              <a:t>(ст.29);</a:t>
            </a:r>
          </a:p>
          <a:p>
            <a:pPr algn="just"/>
            <a:r>
              <a:rPr lang="ru-RU" dirty="0"/>
              <a:t>Право ребенка на отдых и досуг, право участвовать в играх и развлекательных мероприятиях, соответствующих его возрасту, свободно участвовать в культурной жизни и заниматься искусством </a:t>
            </a:r>
            <a:r>
              <a:rPr lang="ru-RU" b="1" dirty="0" smtClean="0"/>
              <a:t>(</a:t>
            </a:r>
            <a:r>
              <a:rPr lang="ru-RU" b="1" dirty="0"/>
              <a:t>ст. 31)</a:t>
            </a:r>
          </a:p>
        </p:txBody>
      </p:sp>
    </p:spTree>
    <p:extLst>
      <p:ext uri="{BB962C8B-B14F-4D97-AF65-F5344CB8AC3E}">
        <p14:creationId xmlns:p14="http://schemas.microsoft.com/office/powerpoint/2010/main" val="22320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Законы Российской Федерации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/>
              <a:t>Федеральный закон РФ </a:t>
            </a:r>
            <a:endParaRPr lang="ru-RU" sz="3200" b="1" u="sng" dirty="0" smtClean="0"/>
          </a:p>
          <a:p>
            <a:pPr marL="0" indent="0" algn="ctr">
              <a:buNone/>
            </a:pPr>
            <a:r>
              <a:rPr lang="ru-RU" sz="3200" b="1" u="sng" dirty="0" smtClean="0"/>
              <a:t>от </a:t>
            </a:r>
            <a:r>
              <a:rPr lang="ru-RU" sz="3200" b="1" u="sng" dirty="0"/>
              <a:t>29 декабря</a:t>
            </a:r>
            <a:r>
              <a:rPr lang="ru-RU" sz="3200" b="1" dirty="0"/>
              <a:t> </a:t>
            </a:r>
            <a:r>
              <a:rPr lang="ru-RU" sz="3200" b="1" u="sng" dirty="0"/>
              <a:t>2012 г. № 273-ФЗ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b="1" dirty="0"/>
              <a:t>«Об образовании в Российской Федерации»     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b="1" dirty="0"/>
              <a:t>(вступил в силу: 1 сентября 2013 г.)</a:t>
            </a:r>
            <a:endParaRPr lang="ru-RU" sz="3200" dirty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32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Статья 2. Основные понятия, используемые в настоящем Федеральном законе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1) </a:t>
            </a:r>
            <a:r>
              <a:rPr lang="ru-RU" b="1" dirty="0"/>
              <a:t>образование </a:t>
            </a:r>
            <a:r>
              <a:rPr lang="ru-RU" dirty="0"/>
              <a:t>- единый целенаправленный процесс воспитания и обучения, являющийся общественно значимым благом и осуществляемый в интересах человека, семьи, общества и государства, а также совокупность приобретаемых знаний, умений, навыков, ценностных установок, опыта деятельности и компетенции определенных объема и сложности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 интересов.</a:t>
            </a:r>
          </a:p>
          <a:p>
            <a:pPr algn="just"/>
            <a:r>
              <a:rPr lang="ru-RU" dirty="0"/>
              <a:t>2)</a:t>
            </a:r>
            <a:r>
              <a:rPr lang="ru-RU" b="1" dirty="0"/>
              <a:t> воспитание </a:t>
            </a:r>
            <a:r>
              <a:rPr lang="ru-RU" dirty="0"/>
              <a:t>- 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правил, и норм поведения в интересах человека, семьи, общества и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38322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53792"/>
            <a:ext cx="8915400" cy="53574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6) </a:t>
            </a:r>
            <a:r>
              <a:rPr lang="ru-RU" b="1" dirty="0"/>
              <a:t>федеральный государственный образовательный стандарт </a:t>
            </a:r>
            <a:r>
              <a:rPr lang="ru-RU" dirty="0"/>
              <a:t>- совокупность обязательных требований к образованию определенного уровня и (или) к профессии, специальности и направлению подготовки, утвержденных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образования;</a:t>
            </a:r>
          </a:p>
          <a:p>
            <a:pPr algn="just"/>
            <a:r>
              <a:rPr lang="ru-RU" dirty="0"/>
              <a:t>9) </a:t>
            </a:r>
            <a:r>
              <a:rPr lang="ru-RU" b="1" dirty="0"/>
              <a:t>образовательная программа </a:t>
            </a:r>
            <a:r>
              <a:rPr lang="ru-RU" dirty="0"/>
              <a:t>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материалов;</a:t>
            </a:r>
          </a:p>
          <a:p>
            <a:pPr algn="just"/>
            <a:r>
              <a:rPr lang="ru-RU" dirty="0"/>
              <a:t>10)</a:t>
            </a:r>
            <a:r>
              <a:rPr lang="ru-RU" b="1" dirty="0"/>
              <a:t>примерная основная образовательная программа </a:t>
            </a:r>
            <a:r>
              <a:rPr lang="ru-RU" dirty="0"/>
              <a:t>- учебно-методическая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компонентов), 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02276"/>
            <a:ext cx="8915400" cy="5408946"/>
          </a:xfrm>
        </p:spPr>
        <p:txBody>
          <a:bodyPr/>
          <a:lstStyle/>
          <a:p>
            <a:pPr algn="just"/>
            <a:r>
              <a:rPr lang="ru-RU" dirty="0"/>
              <a:t>21) </a:t>
            </a:r>
            <a:r>
              <a:rPr lang="ru-RU" b="1" dirty="0"/>
              <a:t>педагогический работник </a:t>
            </a:r>
            <a:r>
              <a:rPr lang="ru-RU" dirty="0"/>
              <a:t>- физическое лицо, которое состоит в трудовых, служебных отношениях с организацией, осуществляющей образовательную деятельность, и выполняет обязанности по обучению, воспитанию обучающихся и (или) организации образовательной деятельности;</a:t>
            </a:r>
          </a:p>
          <a:p>
            <a:pPr algn="just"/>
            <a:r>
              <a:rPr lang="ru-RU" dirty="0"/>
              <a:t>26) </a:t>
            </a:r>
            <a:r>
              <a:rPr lang="ru-RU" b="1" dirty="0"/>
              <a:t>средства обучения и воспитания </a:t>
            </a:r>
            <a:r>
              <a:rPr lang="ru-RU" dirty="0"/>
              <a:t>- приборы, оборудование, включая спортивное оборудование и инвентарь, инструменты (в том числе музыкальные), учебно-наглядные пособия, компьютеры, информационно-телекоммуникационные сети, аппаратно-программные и аудиовизуальные средства, печатные и электронные образовательные и информационные ресурсы и иные материальные объекты, необходимые для организации образовательной деятельности;</a:t>
            </a:r>
          </a:p>
          <a:p>
            <a:pPr algn="just"/>
            <a:r>
              <a:rPr lang="ru-RU" dirty="0"/>
              <a:t>27) </a:t>
            </a:r>
            <a:r>
              <a:rPr lang="ru-RU" b="1" dirty="0"/>
              <a:t>инклюзивное образование </a:t>
            </a:r>
            <a:r>
              <a:rPr lang="ru-RU" dirty="0"/>
              <a:t>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72732"/>
            <a:ext cx="8915400" cy="5138490"/>
          </a:xfrm>
        </p:spPr>
        <p:txBody>
          <a:bodyPr/>
          <a:lstStyle/>
          <a:p>
            <a:pPr algn="just"/>
            <a:r>
              <a:rPr lang="ru-RU" dirty="0"/>
              <a:t>29) </a:t>
            </a:r>
            <a:r>
              <a:rPr lang="ru-RU" b="1" dirty="0"/>
              <a:t>качество образования </a:t>
            </a:r>
            <a:r>
              <a:rPr lang="ru-RU" dirty="0"/>
              <a:t>- 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программы;</a:t>
            </a:r>
          </a:p>
          <a:p>
            <a:pPr algn="just"/>
            <a:r>
              <a:rPr lang="ru-RU" dirty="0"/>
              <a:t>31) </a:t>
            </a:r>
            <a:r>
              <a:rPr lang="ru-RU" b="1" dirty="0"/>
              <a:t>участники образовательных отношений </a:t>
            </a:r>
            <a:r>
              <a:rPr lang="ru-RU" dirty="0"/>
              <a:t>- обучающиеся, родители (законные представители) несовершеннолетних обучающихся, педагогические работники и их представители, организации, осуществляющие образовательную </a:t>
            </a:r>
            <a:r>
              <a:rPr lang="ru-RU" dirty="0" smtClean="0"/>
              <a:t>деятельность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5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</TotalTime>
  <Words>3301</Words>
  <Application>Microsoft Office PowerPoint</Application>
  <PresentationFormat>Широкоэкранный</PresentationFormat>
  <Paragraphs>229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</vt:lpstr>
      <vt:lpstr>Century Gothic</vt:lpstr>
      <vt:lpstr>Times New Roman</vt:lpstr>
      <vt:lpstr>Wingdings</vt:lpstr>
      <vt:lpstr>Wingdings 3</vt:lpstr>
      <vt:lpstr>Легкий дым</vt:lpstr>
      <vt:lpstr>Нормативно – правовые документы сфере дошкольного образования</vt:lpstr>
      <vt:lpstr>Международный документ</vt:lpstr>
      <vt:lpstr>Презентация PowerPoint</vt:lpstr>
      <vt:lpstr>Презентация PowerPoint</vt:lpstr>
      <vt:lpstr>Законы Российской Федерации</vt:lpstr>
      <vt:lpstr>Статья 2. Основные понятия, используемые в настоящем Федеральном законе </vt:lpstr>
      <vt:lpstr>Презентация PowerPoint</vt:lpstr>
      <vt:lpstr>Презентация PowerPoint</vt:lpstr>
      <vt:lpstr>Презентация PowerPoint</vt:lpstr>
      <vt:lpstr>Глава 2. Система образования </vt:lpstr>
      <vt:lpstr>Презентация PowerPoint</vt:lpstr>
      <vt:lpstr>Об основных гарантиях прав ребенка в Российской Федерации от 24 июля 1998 года № 124–ФЗ Документ с изменениями, внесенными: Федеральным законом от 20 июля 2000 года № 103-ФЗ; Федеральным законом от 22 августа 2004 года № 122-ФЗ; Федеральным законом от 21 декабря 2004 года № 170-Ф </vt:lpstr>
      <vt:lpstr>Концепция долгосрочного социально-экономического развития РФ до 2020 года (утверждена распоряжением Правительства РФ от 17 ноября 2008 года № 1662-р) </vt:lpstr>
      <vt:lpstr>Акты федеральных органов исполнительной власти</vt:lpstr>
      <vt:lpstr>1.Общие положения … 1.2. Стандарт разработан на основе Конституции РФ и законодательства РФ с учётом Конвенции ООН о правах ребёнка…  </vt:lpstr>
      <vt:lpstr>… 1.5. Стандарт  направлен на достижение следующих целей: </vt:lpstr>
      <vt:lpstr>1.6. Стандарт  направлен на решение следующих задач: </vt:lpstr>
      <vt:lpstr>1.6. Стандарт  направлен на решение следующих задач: </vt:lpstr>
      <vt:lpstr>1.8. Стандарт включает в себя требования к: </vt:lpstr>
      <vt:lpstr>II.Требования к структуре образовательной программы дошкольного образования и её объёму </vt:lpstr>
      <vt:lpstr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 </vt:lpstr>
      <vt:lpstr>2.5. Программа разрабатывается и утверждается Организацией самостоятельно в соответствии с настоящим Стандартом и с учётом Примерных программ</vt:lpstr>
      <vt:lpstr>Презентация PowerPoint</vt:lpstr>
      <vt:lpstr>Презентация PowerPoint</vt:lpstr>
      <vt:lpstr>2.8. Содержание Программы должно отражать следующие аспекты образовательной среды для ребенка дошкольного возраста:   </vt:lpstr>
      <vt:lpstr>СТРУКТУРА ПРОГРАММЫ 2.9. Программа состоит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требований Стандарта.  </vt:lpstr>
      <vt:lpstr>СТРУКТУРА ПРОГРАММЫ 2.11. Программа включает три основных раздела: </vt:lpstr>
      <vt:lpstr>III. Требования к условиям реализации основной образовательной программы дошкольного образования </vt:lpstr>
      <vt:lpstr>ЦЕЛЕВЫЕ ОРИЕНТИРЫ ОБРАЗОВАНИЯ НА ЭТАПЕ ЗАВЕРШЕНИЯ ДОШКОЛЬНОГО  ОБРАЗОВАНИЯ</vt:lpstr>
      <vt:lpstr>Презентация PowerPoint</vt:lpstr>
      <vt:lpstr>Презентация PowerPoint</vt:lpstr>
      <vt:lpstr>Порядок организации и осуществления образовательной деятельности по основным общеобразовательным программам дошкольного образования  (Приказ Минобрнауки РФ от 30.08.2013 г. № 1014) </vt:lpstr>
      <vt:lpstr>Санитарно-эпидемиологические требования к устройству, содержанию и организации режима работы в дошкольных организациях Санитарно-эпидемиологические правила и нормативы (СанПиН 2.4.1.3049 – 13) от 15 мая 2013 г. N 26</vt:lpstr>
      <vt:lpstr>Профессиональный стандарт "Педагог (педагогическая деятельность в сфере дошкольного, начального общего, основного общего, среднего общего образования) (воспитатель, учитель)" Приказ Министерства труда и социальной защиты Российской Федерации от 18 октября 2013 г. N 544н г.  Зарегистрирован в Минюсте РФ 6 декабря 2013 г. Вступает в силу с 01 января 2015 г. 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 – правовые документы сфере дошкольного образования</dc:title>
  <dc:creator>Алексей Мишарин</dc:creator>
  <cp:lastModifiedBy>Алексей Мишарин</cp:lastModifiedBy>
  <cp:revision>23</cp:revision>
  <dcterms:created xsi:type="dcterms:W3CDTF">2014-11-16T18:27:34Z</dcterms:created>
  <dcterms:modified xsi:type="dcterms:W3CDTF">2014-11-18T20:01:33Z</dcterms:modified>
</cp:coreProperties>
</file>