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1" r:id="rId2"/>
  </p:sldMasterIdLst>
  <p:notesMasterIdLst>
    <p:notesMasterId r:id="rId15"/>
  </p:notesMasterIdLst>
  <p:handoutMasterIdLst>
    <p:handoutMasterId r:id="rId16"/>
  </p:handoutMasterIdLst>
  <p:sldIdLst>
    <p:sldId id="266" r:id="rId3"/>
    <p:sldId id="271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E4F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94533" autoAdjust="0"/>
  </p:normalViewPr>
  <p:slideViewPr>
    <p:cSldViewPr>
      <p:cViewPr varScale="1">
        <p:scale>
          <a:sx n="110" d="100"/>
          <a:sy n="110" d="100"/>
        </p:scale>
        <p:origin x="22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31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pPr/>
              <a:t>26.03.2015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6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6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70028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1760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16233"/>
      </p:ext>
    </p:extLst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prstGeom prst="rect">
            <a:avLst/>
          </a:prstGeo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26.03.2015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  <a:prstGeom prst="rect">
            <a:avLst/>
          </a:prstGeo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597367888"/>
      </p:ext>
    </p:extLst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  <a:prstGeom prst="rect">
            <a:avLst/>
          </a:prstGeo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  <a:prstGeom prst="rect">
            <a:avLst/>
          </a:prstGeo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26.03.2015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248005155"/>
      </p:ext>
    </p:extLst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prstGeom prst="rect">
            <a:avLst/>
          </a:prstGeo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prstGeom prst="rect">
            <a:avLst/>
          </a:prstGeo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26.03.2015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97704946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3787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2869637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44330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14243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79295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543631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7158700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6426630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transition spd="slow" advClick="0" advTm="3000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Rectangle 1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ru-RU" dirty="0"/>
              <a:t>Современный фотоальбом</a:t>
            </a:r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9"/>
            <a:ext cx="9116075" cy="6837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522198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849" y="3033807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 «Радость» - с радостью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6415" y="48212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Детский сад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10" y="3933868"/>
            <a:ext cx="813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«Предметно-развивающая среда в младшей группе детского сада»</a:t>
            </a:r>
            <a:endParaRPr lang="ru-RU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286125"/>
            <a:ext cx="4038600" cy="3028950"/>
          </a:xfr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48680"/>
            <a:ext cx="4038600" cy="3028950"/>
          </a:xfrm>
          <a:ln w="76200">
            <a:solidFill>
              <a:schemeClr val="bg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289181" y="3753138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/>
              <a:t>Уголок «</a:t>
            </a:r>
            <a:r>
              <a:rPr lang="ru-RU" sz="2000" dirty="0" err="1" smtClean="0"/>
              <a:t>Читайка</a:t>
            </a:r>
            <a:r>
              <a:rPr lang="ru-RU" sz="2000" dirty="0" smtClean="0"/>
              <a:t>» – девиз нашей группы – «Ни дня без чтения». Дети часто приносят книги из дома, которые мы читаем в свободное от НОД время.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716016" y="1700808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/>
              <a:t>Уголок «Юный пешеход» – с раннего возраста учим детей безопасному поведению на улице, а материал, представленный в уголке, помогает нам в этом.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94623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268000"/>
            <a:ext cx="4038600" cy="3028950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690" y="1916832"/>
            <a:ext cx="4038600" cy="302895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53008" y="5157192"/>
            <a:ext cx="8229600" cy="1066800"/>
          </a:xfrm>
        </p:spPr>
        <p:txBody>
          <a:bodyPr/>
          <a:lstStyle/>
          <a:p>
            <a:pPr algn="just"/>
            <a:r>
              <a:rPr lang="ru-RU" sz="2000" dirty="0" smtClean="0"/>
              <a:t>Экологический уголок – здесь представлены комнатные растения, календарь природы, макет скотного двора, поделки по временам года. Вместе с детьми проводим сезонные экспериментирования (зимой – таяние снега и льда; весной – наблюдение за распусканием почек на ветке, выращивание рассады и т.д.)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 flipH="1">
            <a:off x="8381999" y="4267200"/>
            <a:ext cx="45719" cy="1066800"/>
          </a:xfrm>
        </p:spPr>
        <p:txBody>
          <a:bodyPr/>
          <a:lstStyle/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823424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933056"/>
            <a:ext cx="551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Детский сад у нас хорош – лучше сада не найдешь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012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5906" y="1228598"/>
            <a:ext cx="4051469" cy="303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0466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119646" y="5085184"/>
            <a:ext cx="9252520" cy="1066800"/>
          </a:xfrm>
        </p:spPr>
        <p:txBody>
          <a:bodyPr>
            <a:noAutofit/>
          </a:bodyPr>
          <a:lstStyle/>
          <a:p>
            <a:pPr algn="l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По этой дорожке мимо высоких стройных туй родители ведут детей в любимый детский сад, построенный еще в 1961 году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 flipH="1" flipV="1">
            <a:off x="4757265" y="6648939"/>
            <a:ext cx="4386735" cy="159620"/>
          </a:xfrm>
        </p:spPr>
        <p:txBody>
          <a:bodyPr anchor="ctr">
            <a:normAutofit fontScale="32500" lnSpcReduction="20000"/>
          </a:bodyPr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2315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113" y="4509120"/>
            <a:ext cx="7886700" cy="18002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«Театр начинается с вешалки», а наш детский сад – с раздевальной комнаты, где у каждого ребенка свой удобный шкаф с красивой эмблемой на дверце.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стене висит стенд «Уголок для родителей», на котором размещена вся интересующая родителей информация.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51719"/>
            <a:ext cx="3886200" cy="2914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051719"/>
            <a:ext cx="3886200" cy="2914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39130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Наша групповая комната с высокими потолками, со светлыми стенами, по периметру которой расположена удобная для детей мебель.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886198" cy="291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050">
            <a:off x="4841052" y="3322895"/>
            <a:ext cx="3886200" cy="291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301574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6797" y="4581128"/>
            <a:ext cx="6014492" cy="1325563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В уголке «</a:t>
            </a:r>
            <a:r>
              <a:rPr lang="ru-RU" sz="2400" dirty="0" err="1" smtClean="0">
                <a:solidFill>
                  <a:srgbClr val="0070C0"/>
                </a:solidFill>
              </a:rPr>
              <a:t>Развивашка</a:t>
            </a:r>
            <a:r>
              <a:rPr lang="ru-RU" sz="2400" dirty="0" smtClean="0">
                <a:solidFill>
                  <a:srgbClr val="0070C0"/>
                </a:solidFill>
              </a:rPr>
              <a:t>» много развивающих игрушек и игр для совместной и самостоятельной деятельности детей.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5220665" cy="3915499"/>
          </a:xfrm>
        </p:spPr>
      </p:pic>
    </p:spTree>
    <p:extLst>
      <p:ext uri="{BB962C8B-B14F-4D97-AF65-F5344CB8AC3E}">
        <p14:creationId xmlns:p14="http://schemas.microsoft.com/office/powerpoint/2010/main" val="6515913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038600" cy="3028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6997"/>
            <a:ext cx="4038600" cy="30289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395536" y="3332261"/>
            <a:ext cx="4038600" cy="1066800"/>
          </a:xfrm>
        </p:spPr>
        <p:txBody>
          <a:bodyPr/>
          <a:lstStyle/>
          <a:p>
            <a:pPr algn="l"/>
            <a:r>
              <a:rPr lang="ru-RU" sz="2000" dirty="0" smtClean="0"/>
              <a:t>Уголок «Юный строитель» –любимое место игр всех детей.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788024" y="4005064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/>
              <a:t>«Гараж» – здесь хозяева – мальчики, однако и девочки иногда не прочь «сесть за руль» быстрой машины.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406036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35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69269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465" y="170080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304800" y="4941168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Уголок «Хозяюшка» – здесь играют в основном девочки, но иногда и мальчики могут «приготовить» что-нибудь вкусненькое.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788024" y="4077072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«Салон красоты» - излюбленное место всех детей, где можно кого-нибудь «подстричь, причесать, сделать маникюр». Все необходимое для этого под рукой.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120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3265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341" y="1620737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251520" y="4941168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Уголок здоровья – дети очень активны по своей природе, а спортивные атрибуты помогают поддерживать интерес к различным движениям, развивают силу, ловкость, выносливость.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644008" y="3581400"/>
            <a:ext cx="4038600" cy="10668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Уголок отдыха – после вкусного обеда дети могут посидеть и побеседовать о чем-нибудь интересном, а утром, если кто-то не выспался, то можно и подремать на уютном диванчике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990008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8297">
            <a:off x="4788024" y="26064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92776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21894" y="4557805"/>
            <a:ext cx="8229599" cy="106680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Сказочный уголок – здесь находятся персонажи различных сказок, ширма, атрибуты для показа сказок. Дети с удовольствием смотрят представления, а иногда и сами в них участвуют.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 flipH="1">
            <a:off x="8381999" y="4267200"/>
            <a:ext cx="45719" cy="1066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68558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ом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A4773D-702A-4B9D-A83E-C99545C778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домик</Template>
  <TotalTime>0</TotalTime>
  <Words>395</Words>
  <Application>Microsoft Office PowerPoint</Application>
  <PresentationFormat>Экран (4:3)</PresentationFormat>
  <Paragraphs>19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домик</vt:lpstr>
      <vt:lpstr>Презентация PowerPoint</vt:lpstr>
      <vt:lpstr>Презентация PowerPoint</vt:lpstr>
      <vt:lpstr>«Театр начинается с вешалки», а наш детский сад – с раздевальной комнаты, где у каждого ребенка свой удобный шкаф с красивой эмблемой на дверце. На стене висит стенд «Уголок для родителей», на котором размещена вся интересующая родителей информация.</vt:lpstr>
      <vt:lpstr>Наша групповая комната с высокими потолками, со светлыми стенами, по периметру которой расположена удобная для детей мебель.</vt:lpstr>
      <vt:lpstr>В уголке «Развивашка» много развивающих игрушек и игр для совместной и самостоятельной деятельности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2014-01-25T14:24:52Z</dcterms:created>
  <dcterms:modified xsi:type="dcterms:W3CDTF">2015-03-26T16:37:29Z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