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71" r:id="rId2"/>
  </p:sldMasterIdLst>
  <p:notesMasterIdLst>
    <p:notesMasterId r:id="rId15"/>
  </p:notesMasterIdLst>
  <p:handoutMasterIdLst>
    <p:handoutMasterId r:id="rId16"/>
  </p:handoutMasterIdLst>
  <p:sldIdLst>
    <p:sldId id="266" r:id="rId3"/>
    <p:sldId id="271" r:id="rId4"/>
    <p:sldId id="267" r:id="rId5"/>
    <p:sldId id="268" r:id="rId6"/>
    <p:sldId id="269" r:id="rId7"/>
    <p:sldId id="272" r:id="rId8"/>
    <p:sldId id="273" r:id="rId9"/>
    <p:sldId id="274" r:id="rId10"/>
    <p:sldId id="275" r:id="rId11"/>
    <p:sldId id="276" r:id="rId12"/>
    <p:sldId id="277" r:id="rId13"/>
    <p:sldId id="278" r:id="rId14"/>
  </p:sldIdLst>
  <p:sldSz cx="9144000" cy="6858000" type="screen4x3"/>
  <p:notesSz cx="6858000" cy="9144000"/>
  <p:defaultTextStyle>
    <a:lvl1pPr marL="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E4F3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368" autoAdjust="0"/>
    <p:restoredTop sz="94533" autoAdjust="0"/>
  </p:normalViewPr>
  <p:slideViewPr>
    <p:cSldViewPr>
      <p:cViewPr varScale="1">
        <p:scale>
          <a:sx n="110" d="100"/>
          <a:sy n="110" d="100"/>
        </p:scale>
        <p:origin x="223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6E7D018D-748F-47BF-843A-40349A141CAC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04AC5213-BACC-41AB-9B61-B40CF6C529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631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23E9B8FB-2ABD-42C9-A6DA-A6789EAF441D}" type="datetimeFigureOut">
              <a:pPr/>
              <a:t>26.03.2015</a:t>
            </a:fld>
            <a:endParaRPr lang="ru-RU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162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765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770028"/>
      </p:ext>
    </p:extLst>
  </p:cSld>
  <p:clrMapOvr>
    <a:masterClrMapping/>
  </p:clrMapOvr>
  <p:transition spd="slow" advClick="0" advTm="3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571760"/>
      </p:ext>
    </p:extLst>
  </p:cSld>
  <p:clrMapOvr>
    <a:masterClrMapping/>
  </p:clrMapOvr>
  <p:transition spd="slow" advClick="0" advTm="3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516233"/>
      </p:ext>
    </p:extLst>
  </p:cSld>
  <p:clrMapOvr>
    <a:masterClrMapping/>
  </p:clrMapOvr>
  <p:transition spd="slow" advClick="0" advTm="300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Обложка альбо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ru-RU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prstGeom prst="rect">
            <a:avLst/>
          </a:prstGeo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ru-RU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ru-RU"/>
              <a:t>Заголовок фотоальбома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26.03.2015</a:t>
            </a:fld>
            <a:endParaRPr kumimoji="0" lang="ru-RU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8A4431D5-1B33-458B-8AFD-CECCB0FA18CB}" type="slidenum">
              <a:rPr kumimoji="0" lang="ru-RU">
                <a:solidFill>
                  <a:schemeClr val="bg1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  <a:prstGeom prst="rect">
            <a:avLst/>
          </a:prstGeom>
        </p:spPr>
        <p:txBody>
          <a:bodyPr/>
          <a:lstStyle>
            <a:lvl1pPr marL="0" indent="0" algn="r" eaLnBrk="1" latinLnBrk="0" hangingPunct="1">
              <a:buNone/>
              <a:defRPr kumimoji="0" lang="ru-RU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ru-RU"/>
              <a:t>Щелкните, чтобы добавить дату и прочие сведения</a:t>
            </a:r>
          </a:p>
        </p:txBody>
      </p:sp>
    </p:spTree>
    <p:extLst>
      <p:ext uri="{BB962C8B-B14F-4D97-AF65-F5344CB8AC3E}">
        <p14:creationId xmlns:p14="http://schemas.microsoft.com/office/powerpoint/2010/main" val="2597367888"/>
      </p:ext>
    </p:extLst>
  </p:cSld>
  <p:clrMapOvr>
    <a:masterClrMapping/>
  </p:clrMapOvr>
  <p:transition spd="slow" advClick="0" advTm="3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сверху, альбом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  <a:prstGeom prst="rect">
            <a:avLst/>
          </a:prstGeo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ru-RU" sz="18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  <a:prstGeom prst="rect">
            <a:avLst/>
          </a:prstGeo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ru-RU" sz="18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26.03.2015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endParaRPr kumimoji="0" lang="ru-RU"/>
          </a:p>
        </p:txBody>
      </p:sp>
    </p:spTree>
    <p:extLst>
      <p:ext uri="{BB962C8B-B14F-4D97-AF65-F5344CB8AC3E}">
        <p14:creationId xmlns:p14="http://schemas.microsoft.com/office/powerpoint/2010/main" val="248005155"/>
      </p:ext>
    </p:extLst>
  </p:cSld>
  <p:clrMapOvr>
    <a:masterClrMapping/>
  </p:clrMapOvr>
  <p:transition spd="slow" advClick="0" advTm="3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Раздел альбо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prstGeom prst="rect">
            <a:avLst/>
          </a:prstGeo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ru-RU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ru-RU"/>
              <a:t>Подзаголовок слайда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prstGeom prst="rect">
            <a:avLst/>
          </a:prstGeo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ru-RU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ru-RU"/>
              <a:t>Заголовок раздела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26.03.2015</a:t>
            </a:fld>
            <a:endParaRPr kumimoji="0" lang="ru-RU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endParaRPr kumimoji="0" lang="ru-RU"/>
          </a:p>
        </p:txBody>
      </p:sp>
    </p:spTree>
    <p:extLst>
      <p:ext uri="{BB962C8B-B14F-4D97-AF65-F5344CB8AC3E}">
        <p14:creationId xmlns:p14="http://schemas.microsoft.com/office/powerpoint/2010/main" val="1977049469"/>
      </p:ext>
    </p:extLst>
  </p:cSld>
  <p:clrMapOvr>
    <a:masterClrMapping/>
  </p:clrMapOvr>
  <p:transition spd="slow" advClick="0" advTm="3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937878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22869637"/>
      </p:ext>
    </p:extLst>
  </p:cSld>
  <p:clrMapOvr>
    <a:masterClrMapping/>
  </p:clrMapOvr>
  <p:transition spd="slow" advClick="0" advTm="3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244330"/>
      </p:ext>
    </p:extLst>
  </p:cSld>
  <p:clrMapOvr>
    <a:masterClrMapping/>
  </p:clrMapOvr>
  <p:transition spd="slow" advClick="0" advTm="3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014243"/>
      </p:ext>
    </p:extLst>
  </p:cSld>
  <p:clrMapOvr>
    <a:masterClrMapping/>
  </p:clrMapOvr>
  <p:transition spd="slow" advClick="0" advTm="3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779295"/>
      </p:ext>
    </p:extLst>
  </p:cSld>
  <p:clrMapOvr>
    <a:masterClrMapping/>
  </p:clrMapOvr>
  <p:transition spd="slow" advClick="0" advTm="3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543631"/>
      </p:ext>
    </p:extLst>
  </p:cSld>
  <p:clrMapOvr>
    <a:masterClrMapping/>
  </p:clrMapOvr>
  <p:transition spd="slow" advClick="0" advTm="3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17158700"/>
      </p:ext>
    </p:extLst>
  </p:cSld>
  <p:clrMapOvr>
    <a:masterClrMapping/>
  </p:clrMapOvr>
  <p:transition spd="slow" advClick="0" advTm="3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6426630"/>
      </p:ext>
    </p:extLst>
  </p:cSld>
  <p:clrMapOvr>
    <a:masterClrMapping/>
  </p:clrMapOvr>
  <p:transition spd="slow" advClick="0" advTm="3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6326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5" r:id="rId13"/>
    <p:sldLayoutId id="2147483686" r:id="rId14"/>
  </p:sldLayoutIdLst>
  <p:transition spd="slow" advClick="0" advTm="3000">
    <p:fade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Rectangle 1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extLst/>
          </a:lstStyle>
          <a:p>
            <a:r>
              <a:rPr lang="ru-RU" dirty="0"/>
              <a:t>Современный фотоальбом</a:t>
            </a:r>
          </a:p>
        </p:txBody>
      </p:sp>
      <p:pic>
        <p:nvPicPr>
          <p:cNvPr id="4" name="j0178459.jpg"/>
          <p:cNvPicPr>
            <a:picLocks noGrp="1" noChangeAspect="1"/>
          </p:cNvPicPr>
          <p:nvPr>
            <p:ph type="pic" sz="quarter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19"/>
            <a:ext cx="9116075" cy="68370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31840" y="522198"/>
            <a:ext cx="53285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91849" y="3033807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В «Радость» - с радостью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6415" y="482124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1" name="Детский сади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5310" y="3933868"/>
            <a:ext cx="8133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Презентация «Предметно-развивающая среда в младшей группе детского сада»</a:t>
            </a:r>
            <a:endParaRPr lang="ru-RU" dirty="0"/>
          </a:p>
        </p:txBody>
      </p:sp>
    </p:spTree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016" y="3286125"/>
            <a:ext cx="4038600" cy="3028950"/>
          </a:xfrm>
          <a:ln w="76200">
            <a:solidFill>
              <a:schemeClr val="bg1"/>
            </a:solidFill>
          </a:ln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548680"/>
            <a:ext cx="4038600" cy="3028950"/>
          </a:xfrm>
          <a:ln w="76200">
            <a:solidFill>
              <a:schemeClr val="bg1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289181" y="3753138"/>
            <a:ext cx="4038600" cy="1066800"/>
          </a:xfrm>
        </p:spPr>
        <p:txBody>
          <a:bodyPr/>
          <a:lstStyle/>
          <a:p>
            <a:pPr algn="just"/>
            <a:r>
              <a:rPr lang="ru-RU" sz="2000" dirty="0" smtClean="0"/>
              <a:t>Уголок «</a:t>
            </a:r>
            <a:r>
              <a:rPr lang="ru-RU" sz="2000" dirty="0" err="1" smtClean="0"/>
              <a:t>Читайка</a:t>
            </a:r>
            <a:r>
              <a:rPr lang="ru-RU" sz="2000" dirty="0" smtClean="0"/>
              <a:t>» – девиз нашей группы – «Ни дня без чтения». Дети часто приносят книги из дома, которые мы читаем в свободное от НОД время.</a:t>
            </a: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7"/>
          </p:nvPr>
        </p:nvSpPr>
        <p:spPr>
          <a:xfrm>
            <a:off x="4716016" y="1700808"/>
            <a:ext cx="4038600" cy="1066800"/>
          </a:xfrm>
        </p:spPr>
        <p:txBody>
          <a:bodyPr/>
          <a:lstStyle/>
          <a:p>
            <a:pPr algn="just"/>
            <a:r>
              <a:rPr lang="ru-RU" sz="2000" dirty="0" smtClean="0"/>
              <a:t>Уголок «Юный пешеход» – с раннего возраста учим детей безопасному поведению на улице, а материал, представленный в уголке, помогает нам в этом.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59462386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4008" y="1268000"/>
            <a:ext cx="4038600" cy="302895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9690" y="1916832"/>
            <a:ext cx="4038600" cy="3028950"/>
          </a:xfrm>
        </p:spPr>
      </p:pic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53008" y="5157192"/>
            <a:ext cx="8229600" cy="1066800"/>
          </a:xfrm>
        </p:spPr>
        <p:txBody>
          <a:bodyPr/>
          <a:lstStyle/>
          <a:p>
            <a:pPr algn="just"/>
            <a:r>
              <a:rPr lang="ru-RU" sz="2000" dirty="0" smtClean="0"/>
              <a:t>Экологический уголок – здесь представлены комнатные растения, календарь природы, макет скотного двора, поделки по временам года. Вместе с детьми проводим сезонные экспериментирования (зимой – таяние снега и льда; весной – наблюдение за распусканием почек на ветке, выращивание рассады и т.д.)</a:t>
            </a: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7"/>
          </p:nvPr>
        </p:nvSpPr>
        <p:spPr>
          <a:xfrm flipH="1">
            <a:off x="8381999" y="4267200"/>
            <a:ext cx="45719" cy="1066800"/>
          </a:xfrm>
        </p:spPr>
        <p:txBody>
          <a:bodyPr/>
          <a:lstStyle/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28234242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3933056"/>
            <a:ext cx="5513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Детский сад у нас хорош – лучше сада не найдешь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101247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5906" y="1228598"/>
            <a:ext cx="4051469" cy="3038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404664"/>
            <a:ext cx="4032448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119646" y="5085184"/>
            <a:ext cx="9252520" cy="1066800"/>
          </a:xfrm>
        </p:spPr>
        <p:txBody>
          <a:bodyPr>
            <a:noAutofit/>
          </a:bodyPr>
          <a:lstStyle/>
          <a:p>
            <a:pPr algn="l"/>
            <a:r>
              <a:rPr lang="ru-RU" sz="2600" dirty="0" smtClean="0">
                <a:solidFill>
                  <a:schemeClr val="accent2">
                    <a:lumMod val="50000"/>
                  </a:schemeClr>
                </a:solidFill>
              </a:rPr>
              <a:t>По этой дорожке мимо высоких стройных туй родители ведут детей в любимый детский сад, построенный еще в 1961 году</a:t>
            </a:r>
            <a:endParaRPr lang="ru-RU" sz="2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7"/>
          </p:nvPr>
        </p:nvSpPr>
        <p:spPr>
          <a:xfrm flipH="1" flipV="1">
            <a:off x="4757265" y="6648939"/>
            <a:ext cx="4386735" cy="159620"/>
          </a:xfrm>
        </p:spPr>
        <p:txBody>
          <a:bodyPr anchor="ctr">
            <a:normAutofit fontScale="32500" lnSpcReduction="20000"/>
          </a:bodyPr>
          <a:lstStyle/>
          <a:p>
            <a:pPr lvl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8231591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73113" y="4509120"/>
            <a:ext cx="7886700" cy="1800200"/>
          </a:xfrm>
        </p:spPr>
        <p:txBody>
          <a:bodyPr/>
          <a:lstStyle/>
          <a:p>
            <a:pPr algn="just"/>
            <a:r>
              <a:rPr lang="ru-RU" sz="2400" dirty="0" smtClean="0">
                <a:solidFill>
                  <a:srgbClr val="FF0000"/>
                </a:solidFill>
              </a:rPr>
              <a:t>«Театр начинается с вешалки», а наш детский сад – с раздевальной комнаты, где у каждого ребенка свой удобный шкаф с красивой эмблемой на дверце.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На стене висит стенд «Уголок для родителей», на котором размещена вся интересующая родителей информация.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051719"/>
            <a:ext cx="3886200" cy="29146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463" y="1051719"/>
            <a:ext cx="3886200" cy="29146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1391306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sz="2400" dirty="0" smtClean="0">
                <a:solidFill>
                  <a:srgbClr val="C00000"/>
                </a:solidFill>
              </a:rPr>
              <a:t>Наша групповая комната с высокими потолками, со светлыми стенами, по периметру которой расположена удобная для детей мебель.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04864"/>
            <a:ext cx="3886198" cy="29146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6050">
            <a:off x="4841052" y="3322895"/>
            <a:ext cx="3886200" cy="29146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43015747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716797" y="4581128"/>
            <a:ext cx="6014492" cy="1325563"/>
          </a:xfrm>
        </p:spPr>
        <p:txBody>
          <a:bodyPr/>
          <a:lstStyle/>
          <a:p>
            <a:pPr algn="just"/>
            <a:r>
              <a:rPr lang="ru-RU" sz="2400" dirty="0" smtClean="0">
                <a:solidFill>
                  <a:srgbClr val="0070C0"/>
                </a:solidFill>
              </a:rPr>
              <a:t>В уголке «</a:t>
            </a:r>
            <a:r>
              <a:rPr lang="ru-RU" sz="2400" dirty="0" err="1" smtClean="0">
                <a:solidFill>
                  <a:srgbClr val="0070C0"/>
                </a:solidFill>
              </a:rPr>
              <a:t>Развивашка</a:t>
            </a:r>
            <a:r>
              <a:rPr lang="ru-RU" sz="2400" dirty="0" smtClean="0">
                <a:solidFill>
                  <a:srgbClr val="0070C0"/>
                </a:solidFill>
              </a:rPr>
              <a:t>» много развивающих игрушек и игр для совместной и самостоятельной деятельности детей.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76672"/>
            <a:ext cx="5220665" cy="3915499"/>
          </a:xfrm>
        </p:spPr>
      </p:pic>
    </p:spTree>
    <p:extLst>
      <p:ext uri="{BB962C8B-B14F-4D97-AF65-F5344CB8AC3E}">
        <p14:creationId xmlns:p14="http://schemas.microsoft.com/office/powerpoint/2010/main" val="65159131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836712"/>
            <a:ext cx="4038600" cy="30289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36997"/>
            <a:ext cx="4038600" cy="3028949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395536" y="3332261"/>
            <a:ext cx="4038600" cy="1066800"/>
          </a:xfrm>
        </p:spPr>
        <p:txBody>
          <a:bodyPr/>
          <a:lstStyle/>
          <a:p>
            <a:pPr algn="l"/>
            <a:r>
              <a:rPr lang="ru-RU" sz="2000" dirty="0" smtClean="0"/>
              <a:t>Уголок «Юный строитель» –любимое место игр всех детей.</a:t>
            </a: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7"/>
          </p:nvPr>
        </p:nvSpPr>
        <p:spPr>
          <a:xfrm>
            <a:off x="4788024" y="4005064"/>
            <a:ext cx="4038600" cy="1066800"/>
          </a:xfrm>
        </p:spPr>
        <p:txBody>
          <a:bodyPr/>
          <a:lstStyle/>
          <a:p>
            <a:pPr algn="just"/>
            <a:r>
              <a:rPr lang="ru-RU" sz="2000" dirty="0" smtClean="0"/>
              <a:t>«Гараж» – здесь хозяева – мальчики, однако и девочки иногда не прочь «сесть за руль» быстрой машины.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44060368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 trans="35000"/>
                    </a14:imgEffect>
                  </a14:imgLayer>
                </a14:imgProps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8024" y="692696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9465" y="1700808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304800" y="4941168"/>
            <a:ext cx="4038600" cy="1066800"/>
          </a:xfrm>
        </p:spPr>
        <p:txBody>
          <a:bodyPr/>
          <a:lstStyle/>
          <a:p>
            <a:pPr algn="just"/>
            <a:r>
              <a:rPr lang="ru-RU" sz="2000" dirty="0" smtClean="0">
                <a:solidFill>
                  <a:srgbClr val="7030A0"/>
                </a:solidFill>
              </a:rPr>
              <a:t>Уголок «Хозяюшка» – здесь играют в основном девочки, но иногда и мальчики могут «приготовить» что-нибудь вкусненькое.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7"/>
          </p:nvPr>
        </p:nvSpPr>
        <p:spPr>
          <a:xfrm>
            <a:off x="4788024" y="4077072"/>
            <a:ext cx="4038600" cy="1066800"/>
          </a:xfrm>
        </p:spPr>
        <p:txBody>
          <a:bodyPr/>
          <a:lstStyle/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«Салон красоты» - излюбленное место всех детей, где можно кого-нибудь «подстричь, причесать, сделать маникюр». Все необходимое для этого под рукой.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712035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4008" y="332656"/>
            <a:ext cx="4038600" cy="30289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7341" y="1620737"/>
            <a:ext cx="4038600" cy="30289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251520" y="4941168"/>
            <a:ext cx="4038600" cy="1066800"/>
          </a:xfrm>
        </p:spPr>
        <p:txBody>
          <a:bodyPr/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Уголок здоровья – дети очень активны по своей природе, а спортивные атрибуты помогают поддерживать интерес к различным движениям, развивают силу, ловкость, выносливость.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7"/>
          </p:nvPr>
        </p:nvSpPr>
        <p:spPr>
          <a:xfrm>
            <a:off x="4644008" y="3581400"/>
            <a:ext cx="4038600" cy="1066800"/>
          </a:xfrm>
        </p:spPr>
        <p:txBody>
          <a:bodyPr/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Уголок отдыха – после вкусного обеда дети могут посидеть и побеседовать о чем-нибудь интересном, а утром, если кто-то не выспался, то можно и подремать на уютном диванчике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99900083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8297">
            <a:off x="4788024" y="260648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927768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21894" y="4557805"/>
            <a:ext cx="8229599" cy="1066800"/>
          </a:xfrm>
        </p:spPr>
        <p:txBody>
          <a:bodyPr/>
          <a:lstStyle/>
          <a:p>
            <a:pPr algn="just"/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Сказочный уголок – здесь находятся персонажи различных сказок, ширма, атрибуты для показа сказок. Дети с удовольствием смотрят представления, а иногда и сами в них участвуют.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7"/>
          </p:nvPr>
        </p:nvSpPr>
        <p:spPr>
          <a:xfrm flipH="1">
            <a:off x="8381999" y="4267200"/>
            <a:ext cx="45719" cy="10668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6685583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домик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CA4773D-702A-4B9D-A83E-C99545C778B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домик</Template>
  <TotalTime>0</TotalTime>
  <Words>395</Words>
  <Application>Microsoft Office PowerPoint</Application>
  <PresentationFormat>Экран (4:3)</PresentationFormat>
  <Paragraphs>19</Paragraphs>
  <Slides>12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домик</vt:lpstr>
      <vt:lpstr>Презентация PowerPoint</vt:lpstr>
      <vt:lpstr>Презентация PowerPoint</vt:lpstr>
      <vt:lpstr>«Театр начинается с вешалки», а наш детский сад – с раздевальной комнаты, где у каждого ребенка свой удобный шкаф с красивой эмблемой на дверце. На стене висит стенд «Уголок для родителей», на котором размещена вся интересующая родителей информация.</vt:lpstr>
      <vt:lpstr>Наша групповая комната с высокими потолками, со светлыми стенами, по периметру которой расположена удобная для детей мебель.</vt:lpstr>
      <vt:lpstr>В уголке «Развивашка» много развивающих игрушек и игр для совместной и самостоятельной деятельности детей.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2014-01-25T14:24:52Z</dcterms:created>
  <dcterms:modified xsi:type="dcterms:W3CDTF">2015-03-26T16:37:29Z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TC101769259990</vt:lpwstr>
  </property>
</Properties>
</file>