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90" r:id="rId3"/>
    <p:sldId id="289" r:id="rId4"/>
    <p:sldId id="278" r:id="rId5"/>
    <p:sldId id="279" r:id="rId6"/>
    <p:sldId id="282" r:id="rId7"/>
    <p:sldId id="280" r:id="rId8"/>
    <p:sldId id="291" r:id="rId9"/>
    <p:sldId id="283" r:id="rId10"/>
    <p:sldId id="284" r:id="rId11"/>
    <p:sldId id="295" r:id="rId12"/>
    <p:sldId id="285" r:id="rId13"/>
    <p:sldId id="287" r:id="rId14"/>
    <p:sldId id="288" r:id="rId15"/>
    <p:sldId id="293" r:id="rId16"/>
    <p:sldId id="277" r:id="rId17"/>
    <p:sldId id="275" r:id="rId18"/>
    <p:sldId id="267" r:id="rId19"/>
    <p:sldId id="271" r:id="rId20"/>
    <p:sldId id="261" r:id="rId21"/>
    <p:sldId id="269" r:id="rId22"/>
    <p:sldId id="26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57" autoAdjust="0"/>
    <p:restoredTop sz="94660"/>
  </p:normalViewPr>
  <p:slideViewPr>
    <p:cSldViewPr>
      <p:cViewPr varScale="1">
        <p:scale>
          <a:sx n="104" d="100"/>
          <a:sy n="10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 algn="ctr"/>
            <a: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  <a:t>Гололед!</a:t>
            </a: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  <a:t>Ледостав!</a:t>
            </a: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  <a:t>Сход снега с крыш!</a:t>
            </a: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  <a:t>Правила поведения!</a:t>
            </a: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br>
              <a:rPr lang="ru-RU" sz="2000" dirty="0">
                <a:solidFill>
                  <a:schemeClr val="tx1"/>
                </a:solidFill>
                <a:latin typeface="Monotype Corsiva" pitchFamily="66" charset="0"/>
              </a:rPr>
            </a:br>
            <a:br>
              <a:rPr lang="ru-RU" sz="4400" dirty="0">
                <a:solidFill>
                  <a:srgbClr val="FF0000"/>
                </a:solidFill>
                <a:latin typeface="Monotype Corsiva" pitchFamily="66" charset="0"/>
              </a:rPr>
            </a:br>
            <a:endParaRPr lang="ru-RU" sz="4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://vostr.ucoz.ru/novosti/253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7128792" cy="6858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Алексей\Desktop\32u, jrnz,hm 2015\картинки а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Алексей\Desktop\32u, jrnz,hm 2015\картинки а\i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373" y="0"/>
            <a:ext cx="9174374" cy="5157192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5445224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Не подходите близко к стенам зданий.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Алексей\Desktop\32u, jrnz,hm 2015\картинки а\i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6" y="764704"/>
            <a:ext cx="9139944" cy="6093296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99796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Не нарушайте ПРАВИЛА БЕЗОПАСНОСТИ во время схода снега с крыши!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Алексей\Desktop\32u, jrnz,hm 2015\картинки а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49625"/>
            <a:ext cx="6962775" cy="5208375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984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ОСТОРОЖНО!!! ГОЛОЛЕД!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68952" cy="576064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/>
              <a:t> </a:t>
            </a:r>
            <a:r>
              <a:rPr lang="ru-RU" sz="4800" b="1" dirty="0">
                <a:solidFill>
                  <a:srgbClr val="FF0000"/>
                </a:solidFill>
              </a:rPr>
              <a:t>Гололед- </a:t>
            </a:r>
            <a:r>
              <a:rPr lang="ru-RU" sz="4800" dirty="0">
                <a:solidFill>
                  <a:srgbClr val="FF0000"/>
                </a:solidFill>
              </a:rPr>
              <a:t>это лед на дорогах, который образуется после оттепели при внезапном похолодании. 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if32-1.jp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0" y="857250"/>
            <a:ext cx="7858125" cy="5651500"/>
          </a:xfr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По дороге надо идти, а не кататься!</a:t>
            </a:r>
          </a:p>
        </p:txBody>
      </p:sp>
      <p:sp>
        <p:nvSpPr>
          <p:cNvPr id="5" name="Овальная выноска 4"/>
          <p:cNvSpPr/>
          <p:nvPr/>
        </p:nvSpPr>
        <p:spPr>
          <a:xfrm>
            <a:off x="5857884" y="1571612"/>
            <a:ext cx="2428892" cy="142876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Ух, здорово, можно покататься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if32-2.jp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0" y="2071688"/>
            <a:ext cx="7324725" cy="4219575"/>
          </a:xfrm>
        </p:spPr>
      </p:pic>
      <p:sp>
        <p:nvSpPr>
          <p:cNvPr id="5" name="Овальная выноска 4"/>
          <p:cNvSpPr/>
          <p:nvPr/>
        </p:nvSpPr>
        <p:spPr>
          <a:xfrm>
            <a:off x="5715008" y="2000240"/>
            <a:ext cx="3071834" cy="2071702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Ой, как больно….!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Не ходите по льду! Старайтесь его обходить!</a:t>
            </a:r>
          </a:p>
        </p:txBody>
      </p:sp>
      <p:pic>
        <p:nvPicPr>
          <p:cNvPr id="12" name="Содержимое 11" descr="70136534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5429250" y="2714625"/>
            <a:ext cx="3714750" cy="2786063"/>
          </a:xfrm>
        </p:spPr>
      </p:pic>
      <p:pic>
        <p:nvPicPr>
          <p:cNvPr id="14" name="Содержимое 13" descr="original-1327490835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0" y="2714625"/>
            <a:ext cx="3929063" cy="2786063"/>
          </a:xfrm>
        </p:spPr>
      </p:pic>
      <p:grpSp>
        <p:nvGrpSpPr>
          <p:cNvPr id="22" name="Группа 21"/>
          <p:cNvGrpSpPr/>
          <p:nvPr/>
        </p:nvGrpSpPr>
        <p:grpSpPr>
          <a:xfrm rot="2500219">
            <a:off x="4690613" y="2244660"/>
            <a:ext cx="3929090" cy="3786214"/>
            <a:chOff x="4786314" y="2285992"/>
            <a:chExt cx="3929090" cy="3786214"/>
          </a:xfrm>
        </p:grpSpPr>
        <p:sp>
          <p:nvSpPr>
            <p:cNvPr id="16" name="Прямоугольник 15"/>
            <p:cNvSpPr/>
            <p:nvPr/>
          </p:nvSpPr>
          <p:spPr>
            <a:xfrm rot="5400000">
              <a:off x="4822033" y="3893347"/>
              <a:ext cx="3786214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 rot="10800000">
              <a:off x="4786314" y="3857628"/>
              <a:ext cx="3929090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Передвигайтесь осторожно, не торопясь, наступая на всю подошву.</a:t>
            </a:r>
          </a:p>
        </p:txBody>
      </p:sp>
      <p:pic>
        <p:nvPicPr>
          <p:cNvPr id="13" name="Содержимое 12" descr="4chan1313358800672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983163" y="2571750"/>
            <a:ext cx="4160837" cy="3071813"/>
          </a:xfrm>
        </p:spPr>
      </p:pic>
      <p:pic>
        <p:nvPicPr>
          <p:cNvPr id="12" name="Содержимое 11" descr="8339955012_c1f0ae3542_z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0" y="2571750"/>
            <a:ext cx="3840163" cy="3071813"/>
          </a:xfrm>
        </p:spPr>
      </p:pic>
      <p:grpSp>
        <p:nvGrpSpPr>
          <p:cNvPr id="16" name="Группа 15"/>
          <p:cNvGrpSpPr/>
          <p:nvPr/>
        </p:nvGrpSpPr>
        <p:grpSpPr>
          <a:xfrm rot="2500219">
            <a:off x="4690613" y="1898673"/>
            <a:ext cx="3929090" cy="3786214"/>
            <a:chOff x="4786314" y="2285992"/>
            <a:chExt cx="3929090" cy="3786214"/>
          </a:xfrm>
        </p:grpSpPr>
        <p:sp>
          <p:nvSpPr>
            <p:cNvPr id="17" name="Прямоугольник 16"/>
            <p:cNvSpPr/>
            <p:nvPr/>
          </p:nvSpPr>
          <p:spPr>
            <a:xfrm rot="5400000">
              <a:off x="4822033" y="3893347"/>
              <a:ext cx="3786214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 rot="10800000">
              <a:off x="4786314" y="3857628"/>
              <a:ext cx="3929090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Алексей\Desktop\32u, jrnz,hm 2015\картинки а\img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750x1000_ut000015192_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1928802"/>
            <a:ext cx="3482585" cy="4643446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 rot="2500219">
            <a:off x="190020" y="1970111"/>
            <a:ext cx="3929090" cy="3786214"/>
            <a:chOff x="4786314" y="2285992"/>
            <a:chExt cx="3929090" cy="3786214"/>
          </a:xfrm>
        </p:grpSpPr>
        <p:sp>
          <p:nvSpPr>
            <p:cNvPr id="12" name="Прямоугольник 11"/>
            <p:cNvSpPr/>
            <p:nvPr/>
          </p:nvSpPr>
          <p:spPr>
            <a:xfrm rot="5400000">
              <a:off x="4822033" y="3893347"/>
              <a:ext cx="3786214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10800000">
              <a:off x="4786314" y="3857628"/>
              <a:ext cx="3929090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4" name="Рисунок 13" descr="5-termo-botinki-termobotinki-detskie-na-naturalnoj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86380" y="1785926"/>
            <a:ext cx="3024195" cy="4554082"/>
          </a:xfrm>
          <a:prstGeom prst="rect">
            <a:avLst/>
          </a:prstGeom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984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Обувь должна быть удобной!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Одежда должна быть удобной и теплой!</a:t>
            </a:r>
          </a:p>
        </p:txBody>
      </p:sp>
      <p:pic>
        <p:nvPicPr>
          <p:cNvPr id="12" name="Содержимое 11" descr="1324037218_164943124_1----Lassie-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6042025" y="2263775"/>
            <a:ext cx="3101975" cy="4594225"/>
          </a:xfrm>
        </p:spPr>
      </p:pic>
      <p:pic>
        <p:nvPicPr>
          <p:cNvPr id="11" name="Содержимое 10" descr="226_2010101433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/>
          <a:stretch>
            <a:fillRect/>
          </a:stretch>
        </p:blipFill>
        <p:spPr>
          <a:xfrm>
            <a:off x="0" y="2214563"/>
            <a:ext cx="2994025" cy="4346575"/>
          </a:xfrm>
        </p:spPr>
      </p:pic>
      <p:grpSp>
        <p:nvGrpSpPr>
          <p:cNvPr id="15" name="Группа 14"/>
          <p:cNvGrpSpPr/>
          <p:nvPr/>
        </p:nvGrpSpPr>
        <p:grpSpPr>
          <a:xfrm rot="2500219">
            <a:off x="190019" y="2244659"/>
            <a:ext cx="3929090" cy="3786214"/>
            <a:chOff x="4786314" y="2285992"/>
            <a:chExt cx="3929090" cy="3786214"/>
          </a:xfrm>
        </p:grpSpPr>
        <p:sp>
          <p:nvSpPr>
            <p:cNvPr id="16" name="Прямоугольник 15"/>
            <p:cNvSpPr/>
            <p:nvPr/>
          </p:nvSpPr>
          <p:spPr>
            <a:xfrm rot="5400000">
              <a:off x="4822033" y="3893347"/>
              <a:ext cx="3786214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 rot="10800000">
              <a:off x="4786314" y="3857628"/>
              <a:ext cx="3929090" cy="57150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213483-Royalty-Free-RF-Clipart-Illustration-Of-A-Smiling-Blue-Snowflake.jpg"/>
          <p:cNvPicPr>
            <a:picLocks noChangeAspect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>
          <a:xfrm>
            <a:off x="1571604" y="571480"/>
            <a:ext cx="5992694" cy="58971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2786058"/>
            <a:ext cx="628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</a:t>
            </a:r>
            <a:r>
              <a:rPr lang="ru-RU" sz="60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 внимание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066800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Ледостав</a:t>
            </a:r>
            <a:r>
              <a:rPr lang="ru-RU" sz="6000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ru-RU" sz="3600" dirty="0"/>
              <a:t>– это время, когда пруды, реки, озера покрываются льдом, притягательным для детей и взрослых.</a:t>
            </a:r>
          </a:p>
          <a:p>
            <a:pPr>
              <a:buNone/>
            </a:pPr>
            <a:r>
              <a:rPr lang="ru-RU" sz="3600" dirty="0"/>
              <a:t>Но кроме радости, новизны ощущений период ледостава несёт с собой и опасность.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лексей\Desktop\32u, jrnz,hm 2015\картинки а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8063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941168"/>
            <a:ext cx="9144000" cy="1916832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На реке очень тонкий лед!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Не подходите близко к берегу реки!!!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Алексей\Desktop\32u, jrnz,hm 2015\картинки а\55a8607e7384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Алексей\Desktop\32u, jrnz,hm 2015\картинки а\138057_html_m2e5f9d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2665" y="908720"/>
            <a:ext cx="9276665" cy="594928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9289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Не катайтесь на санках, снегоходах на горках, которые находятся на берегу реки!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лексей\Desktop\32u, jrnz,hm 2015\картинки а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703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лексей\Desktop\32u, jrnz,hm 2015\картинки а\111119876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9143999" cy="2636912"/>
          </a:xfrm>
          <a:prstGeom prst="rect">
            <a:avLst/>
          </a:prstGeom>
          <a:noFill/>
        </p:spPr>
      </p:pic>
      <p:pic>
        <p:nvPicPr>
          <p:cNvPr id="6147" name="Picture 3" descr="C:\Users\Алексей\Desktop\32u, jrnz,hm 2015\картинки а\f0d42e25839bb73dd8ace0561aded8de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276872"/>
            <a:ext cx="3641133" cy="458112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лексей\Desktop\32u, jrnz,hm 2015\картинки а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7020272" cy="6538489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301208"/>
            <a:ext cx="9144000" cy="155679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 Сход скопившейся на крыше снежной массы очень опасен! 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605</TotalTime>
  <Words>149</Words>
  <Application>Microsoft Office PowerPoint</Application>
  <PresentationFormat>Экран (4:3)</PresentationFormat>
  <Paragraphs>19</Paragraphs>
  <Slides>22</Slides>
  <Notes>0</Notes>
  <HiddenSlides>16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Georgia</vt:lpstr>
      <vt:lpstr>Monotype Corsiva</vt:lpstr>
      <vt:lpstr>Trebuchet MS</vt:lpstr>
      <vt:lpstr>Wingdings 2</vt:lpstr>
      <vt:lpstr>Городская</vt:lpstr>
      <vt:lpstr>Гололед! Ледостав! Сход снега с крыш! Правила поведения!    </vt:lpstr>
      <vt:lpstr>Презентация PowerPoint</vt:lpstr>
      <vt:lpstr>Ледостав </vt:lpstr>
      <vt:lpstr>На реке очень тонкий лед!  Не подходите близко к берегу реки!!!</vt:lpstr>
      <vt:lpstr>Презентация PowerPoint</vt:lpstr>
      <vt:lpstr>Не катайтесь на санках, снегоходах на горках, которые находятся на берегу реки!</vt:lpstr>
      <vt:lpstr>Презентация PowerPoint</vt:lpstr>
      <vt:lpstr>Презентация PowerPoint</vt:lpstr>
      <vt:lpstr> Сход скопившейся на крыше снежной массы очень опасен! </vt:lpstr>
      <vt:lpstr>Презентация PowerPoint</vt:lpstr>
      <vt:lpstr>Презентация PowerPoint</vt:lpstr>
      <vt:lpstr>Не подходите близко к стенам зданий.</vt:lpstr>
      <vt:lpstr>Не нарушайте ПРАВИЛА БЕЗОПАСНОСТИ во время схода снега с крыши!</vt:lpstr>
      <vt:lpstr>ОСТОРОЖНО!!! ГОЛОЛЕД!</vt:lpstr>
      <vt:lpstr> Гололед- это лед на дорогах, который образуется после оттепели при внезапном похолодании. </vt:lpstr>
      <vt:lpstr>По дороге надо идти, а не кататься!</vt:lpstr>
      <vt:lpstr>Презентация PowerPoint</vt:lpstr>
      <vt:lpstr>Не ходите по льду! Старайтесь его обходить!</vt:lpstr>
      <vt:lpstr>Передвигайтесь осторожно, не торопясь, наступая на всю подошву.</vt:lpstr>
      <vt:lpstr>Обувь должна быть удобной!</vt:lpstr>
      <vt:lpstr>Одежда должна быть удобной и теплой!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Осторожно лед!</dc:title>
  <dc:creator>ОБЖ</dc:creator>
  <cp:lastModifiedBy>Алексей и Марина</cp:lastModifiedBy>
  <cp:revision>93</cp:revision>
  <dcterms:modified xsi:type="dcterms:W3CDTF">2016-11-16T17:48:34Z</dcterms:modified>
</cp:coreProperties>
</file>