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3" r:id="rId8"/>
    <p:sldId id="262" r:id="rId9"/>
    <p:sldId id="267" r:id="rId10"/>
    <p:sldId id="264" r:id="rId11"/>
    <p:sldId id="269" r:id="rId12"/>
    <p:sldId id="265" r:id="rId13"/>
    <p:sldId id="268" r:id="rId14"/>
    <p:sldId id="266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06684390_28-p-sportivnie-detskie-foni-dlya-detskogo-sada-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6552728" cy="1470025"/>
          </a:xfrm>
        </p:spPr>
        <p:txBody>
          <a:bodyPr>
            <a:noAutofit/>
          </a:bodyPr>
          <a:lstStyle/>
          <a:p>
            <a:r>
              <a:rPr lang="ru-RU" sz="7200" dirty="0" smtClean="0"/>
              <a:t>Береги лёгкие!</a:t>
            </a:r>
            <a:endParaRPr lang="ru-RU" sz="72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4725144"/>
            <a:ext cx="349188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24 марта – Всемирный день борьбы с туберкулёзом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06684390_28-p-sportivnie-detskie-foni-dlya-detskogo-sada-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23928" y="476672"/>
            <a:ext cx="4680520" cy="172819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79512" y="3933056"/>
            <a:ext cx="3240360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 descr="ладошки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06684390_28-p-sportivnie-detskie-foni-dlya-detskogo-sada-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9872" y="476672"/>
            <a:ext cx="4968552" cy="19442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000" i="1" dirty="0" smtClean="0"/>
              <a:t>хватаем воздух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Ладушки-ладошки, </a:t>
            </a:r>
            <a:br>
              <a:rPr lang="ru-RU" sz="2800" dirty="0" smtClean="0"/>
            </a:br>
            <a:r>
              <a:rPr lang="ru-RU" sz="2800" dirty="0" smtClean="0"/>
              <a:t>Звонкие </a:t>
            </a:r>
            <a:r>
              <a:rPr lang="ru-RU" sz="2800" dirty="0" err="1" smtClean="0"/>
              <a:t>хлопошки</a:t>
            </a:r>
            <a:r>
              <a:rPr lang="ru-RU" sz="2800" dirty="0" smtClean="0"/>
              <a:t>. </a:t>
            </a:r>
            <a:br>
              <a:rPr lang="ru-RU" sz="2800" dirty="0" smtClean="0"/>
            </a:br>
            <a:r>
              <a:rPr lang="ru-RU" sz="2800" dirty="0" smtClean="0"/>
              <a:t>Мы ладошки все сжимаем, </a:t>
            </a:r>
            <a:br>
              <a:rPr lang="ru-RU" sz="2800" dirty="0" smtClean="0"/>
            </a:br>
            <a:r>
              <a:rPr lang="ru-RU" sz="2800" dirty="0" smtClean="0"/>
              <a:t>Носом правильно вдыхаем.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79512" y="3933056"/>
            <a:ext cx="3240360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79512" y="4005064"/>
            <a:ext cx="3888432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r>
              <a:rPr lang="ru-RU" sz="2800" dirty="0" smtClean="0"/>
              <a:t>Как ладошки разжимаем, </a:t>
            </a:r>
          </a:p>
          <a:p>
            <a:r>
              <a:rPr lang="ru-RU" sz="2800" dirty="0" smtClean="0"/>
              <a:t>То свободно выдыхаем.</a:t>
            </a:r>
            <a:endParaRPr lang="ru-RU" sz="28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419872" y="116632"/>
            <a:ext cx="5040560" cy="4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algn="ctr"/>
            <a:r>
              <a:rPr lang="ru-RU" sz="4000" dirty="0" smtClean="0"/>
              <a:t>Упражнение «Ладошки»</a:t>
            </a:r>
            <a:endParaRPr lang="ru-RU" sz="4000" dirty="0"/>
          </a:p>
        </p:txBody>
      </p:sp>
      <p:pic>
        <p:nvPicPr>
          <p:cNvPr id="10" name="Рисунок 9" descr="ладошки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60648"/>
            <a:ext cx="3133725" cy="37528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06684390_28-p-sportivnie-detskie-foni-dlya-detskogo-sada-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23928" y="476672"/>
            <a:ext cx="4680520" cy="172819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79512" y="3933056"/>
            <a:ext cx="3240360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 descr="ладошки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насос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06684390_28-p-sportivnie-detskie-foni-dlya-detskogo-sada-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7140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91880" y="404664"/>
            <a:ext cx="4968552" cy="20162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Упражнение «Насос»</a:t>
            </a:r>
            <a:br>
              <a:rPr lang="ru-RU" dirty="0" smtClean="0"/>
            </a:br>
            <a:r>
              <a:rPr lang="ru-RU" sz="2000" i="1" dirty="0" smtClean="0"/>
              <a:t>вдох на наклон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По </a:t>
            </a:r>
            <a:r>
              <a:rPr lang="ru-RU" sz="3100" dirty="0" smtClean="0"/>
              <a:t>шоссе летят машины —</a:t>
            </a:r>
            <a:br>
              <a:rPr lang="ru-RU" sz="3100" dirty="0" smtClean="0"/>
            </a:br>
            <a:r>
              <a:rPr lang="ru-RU" sz="3100" dirty="0" smtClean="0"/>
              <a:t>Все торопятся, гудят.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79512" y="3933056"/>
            <a:ext cx="3240360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 descr="насос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60648"/>
            <a:ext cx="3024336" cy="3494788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79512" y="4005064"/>
            <a:ext cx="3888432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r>
              <a:rPr lang="ru-RU" sz="4000" dirty="0" smtClean="0"/>
              <a:t>Мы накачиваем шины, </a:t>
            </a:r>
          </a:p>
          <a:p>
            <a:r>
              <a:rPr lang="ru-RU" sz="4000" dirty="0" smtClean="0"/>
              <a:t>Дышим много раз подряд.</a:t>
            </a:r>
            <a:endParaRPr lang="ru-RU" sz="4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06684390_28-p-sportivnie-detskie-foni-dlya-detskogo-sada-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23928" y="476672"/>
            <a:ext cx="4680520" cy="172819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79512" y="3933056"/>
            <a:ext cx="3240360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 descr="ладошки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насос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обними плечи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06684390_28-p-sportivnie-detskie-foni-dlya-detskogo-sada-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91880" y="980728"/>
            <a:ext cx="4968552" cy="16561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Упражнение «Обними плечи»</a:t>
            </a:r>
            <a:br>
              <a:rPr lang="ru-RU" dirty="0" smtClean="0"/>
            </a:br>
            <a:r>
              <a:rPr lang="ru-RU" sz="2000" i="1" dirty="0" smtClean="0"/>
              <a:t>вдох на сжатие грудной клетки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Ах, какой хороший я!</a:t>
            </a:r>
            <a:br>
              <a:rPr lang="ru-RU" sz="2800" dirty="0" smtClean="0"/>
            </a:br>
            <a:r>
              <a:rPr lang="ru-RU" sz="2800" dirty="0" smtClean="0"/>
              <a:t>Как же я люблю себя!</a:t>
            </a:r>
            <a:br>
              <a:rPr lang="ru-RU" sz="2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79512" y="3933056"/>
            <a:ext cx="3240360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07504" y="4509120"/>
            <a:ext cx="3888432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r>
              <a:rPr lang="ru-RU" sz="2800" dirty="0" smtClean="0"/>
              <a:t>Крепко обнимаю. </a:t>
            </a:r>
          </a:p>
          <a:p>
            <a:r>
              <a:rPr lang="ru-RU" sz="2800" dirty="0" smtClean="0"/>
              <a:t>Носиком вдыхаю.</a:t>
            </a:r>
            <a:endParaRPr lang="ru-RU" sz="4000" dirty="0"/>
          </a:p>
        </p:txBody>
      </p:sp>
      <p:pic>
        <p:nvPicPr>
          <p:cNvPr id="9" name="Рисунок 8" descr="обними плечи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8640"/>
            <a:ext cx="3456384" cy="436510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06684390_28-p-sportivnie-detskie-foni-dlya-detskogo-sada-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39952" y="980728"/>
            <a:ext cx="4320480" cy="16561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Держись подальше от курящих людей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23528" y="3933056"/>
            <a:ext cx="3240360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07504" y="4077072"/>
            <a:ext cx="3240360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000" dirty="0" smtClean="0"/>
              <a:t>От табачного дыма лёгкие чернеют</a:t>
            </a:r>
            <a:endParaRPr lang="ru-RU" sz="4000" dirty="0"/>
          </a:p>
        </p:txBody>
      </p:sp>
      <p:pic>
        <p:nvPicPr>
          <p:cNvPr id="11" name="Рисунок 10" descr="курени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3816424" cy="361853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06684390_28-p-sportivnie-detskie-foni-dlya-detskogo-sada-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11960" y="548680"/>
            <a:ext cx="4320480" cy="1656184"/>
          </a:xfrm>
        </p:spPr>
        <p:txBody>
          <a:bodyPr>
            <a:noAutofit/>
          </a:bodyPr>
          <a:lstStyle/>
          <a:p>
            <a:r>
              <a:rPr lang="ru-RU" sz="3600" dirty="0" smtClean="0"/>
              <a:t>Делай рентген или флюорографию, чтобы проверить здоровье лёгких</a:t>
            </a:r>
            <a:endParaRPr lang="ru-RU" sz="36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23528" y="3933056"/>
            <a:ext cx="3240360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07504" y="4077072"/>
            <a:ext cx="3240360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4000" dirty="0" smtClean="0"/>
              <a:t>По назначению врача!</a:t>
            </a:r>
            <a:endParaRPr lang="ru-RU" sz="4000" dirty="0"/>
          </a:p>
        </p:txBody>
      </p:sp>
      <p:pic>
        <p:nvPicPr>
          <p:cNvPr id="9" name="Рисунок 8" descr="красивый-человеческий-характер-органа-легких-вид-персонажа-в-2048372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0"/>
            <a:ext cx="3851920" cy="385192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06684390_28-p-sportivnie-detskie-foni-dlya-detskogo-sada-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95936" y="476672"/>
            <a:ext cx="4968552" cy="1872208"/>
          </a:xfrm>
        </p:spPr>
        <p:txBody>
          <a:bodyPr>
            <a:noAutofit/>
          </a:bodyPr>
          <a:lstStyle/>
          <a:p>
            <a:r>
              <a:rPr lang="ru-RU" sz="4800" dirty="0" smtClean="0"/>
              <a:t>Пой! </a:t>
            </a:r>
            <a:br>
              <a:rPr lang="ru-RU" sz="4800" dirty="0" smtClean="0"/>
            </a:br>
            <a:r>
              <a:rPr lang="ru-RU" sz="4800" dirty="0" smtClean="0"/>
              <a:t>Танцуй! </a:t>
            </a:r>
            <a:endParaRPr lang="ru-RU" sz="48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23528" y="3933056"/>
            <a:ext cx="3240360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07504" y="4077072"/>
            <a:ext cx="3240360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endParaRPr lang="ru-RU" sz="4000" dirty="0"/>
          </a:p>
        </p:txBody>
      </p:sp>
      <p:pic>
        <p:nvPicPr>
          <p:cNvPr id="10" name="Рисунок 9" descr="1633992_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764704"/>
            <a:ext cx="3399905" cy="2547851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251520" y="3645024"/>
            <a:ext cx="3384376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Занимайся физкультурой!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06684390_28-p-sportivnie-detskie-foni-dlya-detskogo-sada-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5544616" cy="2016224"/>
          </a:xfrm>
        </p:spPr>
        <p:txBody>
          <a:bodyPr>
            <a:noAutofit/>
          </a:bodyPr>
          <a:lstStyle/>
          <a:p>
            <a:r>
              <a:rPr lang="ru-RU" sz="7200" dirty="0" smtClean="0"/>
              <a:t>Будь всегда здоров!</a:t>
            </a:r>
            <a:endParaRPr lang="ru-RU" sz="72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23528" y="3933056"/>
            <a:ext cx="3240360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07504" y="4077072"/>
            <a:ext cx="3240360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endParaRPr lang="ru-RU" sz="40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4437112"/>
            <a:ext cx="3419872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Презентацию подготовила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Стрижак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2000" dirty="0" err="1" smtClean="0">
                <a:latin typeface="+mj-lt"/>
                <a:ea typeface="+mj-ea"/>
                <a:cs typeface="+mj-cs"/>
              </a:rPr>
              <a:t>Т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атьяна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Борисовна, музыкальный руководитель МАДОУ детский сад №552 г.Екатеринбург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06684390_28-p-sportivnie-detskie-foni-dlya-detskogo-sada-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79912" y="548680"/>
            <a:ext cx="4464496" cy="18722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Это лёгкие. </a:t>
            </a:r>
            <a:br>
              <a:rPr lang="ru-RU" dirty="0" smtClean="0"/>
            </a:br>
            <a:r>
              <a:rPr lang="ru-RU" dirty="0" smtClean="0"/>
              <a:t>Благодаря этому органу мы дышим</a:t>
            </a:r>
            <a:endParaRPr lang="ru-RU" dirty="0"/>
          </a:p>
        </p:txBody>
      </p:sp>
      <p:pic>
        <p:nvPicPr>
          <p:cNvPr id="4" name="Рисунок 3" descr="легкие челове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3" y="620688"/>
            <a:ext cx="3024335" cy="320126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06684390_28-p-sportivnie-detskie-foni-dlya-detskogo-sada-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79912" y="548680"/>
            <a:ext cx="4464496" cy="18722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Так лёгкие расположены </a:t>
            </a:r>
            <a:br>
              <a:rPr lang="ru-RU" dirty="0" smtClean="0"/>
            </a:br>
            <a:r>
              <a:rPr lang="ru-RU" dirty="0" smtClean="0"/>
              <a:t>у человека</a:t>
            </a:r>
            <a:endParaRPr lang="ru-RU" dirty="0"/>
          </a:p>
        </p:txBody>
      </p:sp>
      <p:pic>
        <p:nvPicPr>
          <p:cNvPr id="6" name="Рисунок 5" descr="челове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16632"/>
            <a:ext cx="3462679" cy="63367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06684390_28-p-sportivnie-detskie-foni-dlya-detskogo-sada-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67944" y="188640"/>
            <a:ext cx="4896544" cy="2232248"/>
          </a:xfrm>
        </p:spPr>
        <p:txBody>
          <a:bodyPr>
            <a:normAutofit/>
          </a:bodyPr>
          <a:lstStyle/>
          <a:p>
            <a:r>
              <a:rPr lang="ru-RU" dirty="0" smtClean="0"/>
              <a:t>Если мы заболели, значит, в легкие попали вирусы</a:t>
            </a:r>
            <a:endParaRPr lang="ru-RU" dirty="0"/>
          </a:p>
        </p:txBody>
      </p:sp>
      <p:pic>
        <p:nvPicPr>
          <p:cNvPr id="6" name="Рисунок 5" descr="вирусфы в легких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0"/>
            <a:ext cx="3701077" cy="3284984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23528" y="3501008"/>
            <a:ext cx="3240360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Дышать становится тяжело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06684390_28-p-sportivnie-detskie-foni-dlya-detskogo-sada-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23928" y="476672"/>
            <a:ext cx="4680520" cy="17281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Прикрывай рот платочком, чтобы никого не заразить</a:t>
            </a: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79512" y="3933056"/>
            <a:ext cx="3240360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Начинается кашель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Рисунок 8" descr="кашел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88640"/>
            <a:ext cx="3240360" cy="378743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06684390_28-p-sportivnie-detskie-foni-dlya-detskogo-sada-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7140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23928" y="476672"/>
            <a:ext cx="4680520" cy="17281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больных лёгких появляется слизь, она мешает дышать</a:t>
            </a: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79512" y="3933056"/>
            <a:ext cx="3240360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При кашле лёгкие стараются избавиться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от слизи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 descr="больные легки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1" y="0"/>
            <a:ext cx="3312367" cy="387159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06684390_28-p-sportivnie-detskie-foni-dlya-detskogo-sada-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7140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23928" y="476672"/>
            <a:ext cx="4680520" cy="17281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Обратись к врачу, </a:t>
            </a:r>
            <a:br>
              <a:rPr lang="ru-RU" dirty="0" smtClean="0"/>
            </a:br>
            <a:r>
              <a:rPr lang="ru-RU" dirty="0" smtClean="0"/>
              <a:t>он назначит лечение</a:t>
            </a: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79512" y="3933056"/>
            <a:ext cx="3240360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Выполняй назначение врача, чтобы вылечить лёгкие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 descr="лечим легки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60648"/>
            <a:ext cx="3583091" cy="337527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06684390_28-p-sportivnie-detskie-foni-dlya-detskogo-sada-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23928" y="476672"/>
            <a:ext cx="4680520" cy="1728192"/>
          </a:xfrm>
        </p:spPr>
        <p:txBody>
          <a:bodyPr>
            <a:normAutofit/>
          </a:bodyPr>
          <a:lstStyle/>
          <a:p>
            <a:r>
              <a:rPr lang="ru-RU" dirty="0" smtClean="0"/>
              <a:t>Так выглядят здоровые лёгкие.</a:t>
            </a: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79512" y="3933056"/>
            <a:ext cx="3240360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Ура! Дышится легко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Рисунок 8" descr="здоровые легки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6632"/>
            <a:ext cx="3528392" cy="380875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06684390_28-p-sportivnie-detskie-foni-dlya-detskogo-sada-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3456384" cy="5688632"/>
          </a:xfrm>
        </p:spPr>
        <p:txBody>
          <a:bodyPr>
            <a:normAutofit/>
          </a:bodyPr>
          <a:lstStyle/>
          <a:p>
            <a:r>
              <a:rPr lang="ru-RU" dirty="0" smtClean="0"/>
              <a:t>Выполняй дыхательную гимнастику, чтобы не болеть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165</Words>
  <Application>Microsoft Office PowerPoint</Application>
  <PresentationFormat>Экран (4:3)</PresentationFormat>
  <Paragraphs>34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Береги лёгкие!</vt:lpstr>
      <vt:lpstr>Это лёгкие.  Благодаря этому органу мы дышим</vt:lpstr>
      <vt:lpstr>Так лёгкие расположены  у человека</vt:lpstr>
      <vt:lpstr>Если мы заболели, значит, в легкие попали вирусы</vt:lpstr>
      <vt:lpstr>Прикрывай рот платочком, чтобы никого не заразить</vt:lpstr>
      <vt:lpstr>В больных лёгких появляется слизь, она мешает дышать</vt:lpstr>
      <vt:lpstr>Обратись к врачу,  он назначит лечение</vt:lpstr>
      <vt:lpstr>Так выглядят здоровые лёгкие.</vt:lpstr>
      <vt:lpstr>Выполняй дыхательную гимнастику, чтобы не болеть</vt:lpstr>
      <vt:lpstr>Слайд 10</vt:lpstr>
      <vt:lpstr> хватаем воздух Ладушки-ладошки,  Звонкие хлопошки.  Мы ладошки все сжимаем,  Носом правильно вдыхаем.  </vt:lpstr>
      <vt:lpstr>Слайд 12</vt:lpstr>
      <vt:lpstr>Упражнение «Насос» вдох на наклон По шоссе летят машины — Все торопятся, гудят. </vt:lpstr>
      <vt:lpstr>Слайд 14</vt:lpstr>
      <vt:lpstr>Упражнение «Обними плечи» вдох на сжатие грудной клетки Ах, какой хороший я! Как же я люблю себя!  </vt:lpstr>
      <vt:lpstr>Держись подальше от курящих людей </vt:lpstr>
      <vt:lpstr>Делай рентген или флюорографию, чтобы проверить здоровье лёгких</vt:lpstr>
      <vt:lpstr>Пой!  Танцуй! </vt:lpstr>
      <vt:lpstr>Будь всегда здоров!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Берегите лёгкие!</dc:title>
  <dc:creator>Пользователь</dc:creator>
  <cp:lastModifiedBy>Пользователь</cp:lastModifiedBy>
  <cp:revision>7</cp:revision>
  <dcterms:created xsi:type="dcterms:W3CDTF">2023-03-24T02:40:58Z</dcterms:created>
  <dcterms:modified xsi:type="dcterms:W3CDTF">2023-03-24T03:53:54Z</dcterms:modified>
</cp:coreProperties>
</file>