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70" r:id="rId6"/>
    <p:sldId id="272" r:id="rId7"/>
    <p:sldId id="259" r:id="rId8"/>
    <p:sldId id="260" r:id="rId9"/>
    <p:sldId id="277" r:id="rId10"/>
    <p:sldId id="271" r:id="rId11"/>
    <p:sldId id="261" r:id="rId12"/>
    <p:sldId id="262" r:id="rId13"/>
    <p:sldId id="263" r:id="rId14"/>
    <p:sldId id="264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10" autoAdjust="0"/>
  </p:normalViewPr>
  <p:slideViewPr>
    <p:cSldViewPr>
      <p:cViewPr varScale="1">
        <p:scale>
          <a:sx n="110" d="100"/>
          <a:sy n="110" d="100"/>
        </p:scale>
        <p:origin x="16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94CA21-E866-4C77-B0D4-D3897DAF7508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F80435-AE80-4F9F-B971-5672B16ED2A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836712"/>
            <a:ext cx="7851648" cy="39604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предметно-развивающей среды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797152"/>
            <a:ext cx="7854696" cy="117653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Фото. Диск\106_PANA\P1060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3744416" cy="4327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 descr="D:\Фото. Диск\106_PANA\P1060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988840"/>
            <a:ext cx="3703150" cy="4577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Музыкально-театральный уголок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Книжный уголок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Фото. Диск\106_PANA\P10600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268760"/>
            <a:ext cx="3466591" cy="5373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строительных игр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D:\Фото Динара\104NIKON\DSCN18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356992"/>
            <a:ext cx="4571999" cy="3289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D:\Фото. Диск\106_PANA\P106009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836712"/>
            <a:ext cx="4478564" cy="3165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природы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. Диск\106_PANA\P10600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3757305" cy="5163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D:\Фото. Диск\106_PANA\P10601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844824"/>
            <a:ext cx="4572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Сенсорный уголок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. Диск\106_PANA\P10600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3528392" cy="4652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8" name="Picture 2" descr="D:\Фото. Диск\106_PANA\P10600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916832"/>
            <a:ext cx="4494741" cy="364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548680"/>
            <a:ext cx="8229600" cy="12241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8d9b03fefe5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23728" y="1340768"/>
            <a:ext cx="5214937" cy="52863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24136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Функции предметно-развивающей среды во второй младшей группе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54367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</a:rPr>
              <a:t>Познавательная</a:t>
            </a:r>
          </a:p>
          <a:p>
            <a:r>
              <a:rPr lang="ru-RU" sz="3600" dirty="0" smtClean="0">
                <a:latin typeface="Times New Roman" pitchFamily="18" charset="0"/>
              </a:rPr>
              <a:t>Коммуникативная</a:t>
            </a:r>
          </a:p>
          <a:p>
            <a:r>
              <a:rPr lang="ru-RU" sz="3600" dirty="0" smtClean="0">
                <a:latin typeface="Times New Roman" pitchFamily="18" charset="0"/>
              </a:rPr>
              <a:t>Оздоровительная</a:t>
            </a:r>
          </a:p>
          <a:p>
            <a:r>
              <a:rPr lang="ru-RU" sz="3600" dirty="0" smtClean="0">
                <a:latin typeface="Times New Roman" pitchFamily="18" charset="0"/>
              </a:rPr>
              <a:t>Творческая</a:t>
            </a:r>
            <a:endParaRPr lang="ru-RU" sz="36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сюжетно-ролевых игр</a:t>
            </a:r>
            <a:endParaRPr lang="ru-RU" sz="4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Фото. Диск\106_PANA\P10600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2520280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D:\Фото. Диск\106_PANA\P10600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988840"/>
            <a:ext cx="5724128" cy="3588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Фото Динара\104NIKON\DSCN1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4536504" cy="3402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D:\Фото Динара\103NIKON\DSCN17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140968"/>
            <a:ext cx="4416490" cy="3312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23528" y="4149080"/>
            <a:ext cx="3888432" cy="5760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«Семья»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860032" y="2276872"/>
            <a:ext cx="3888432" cy="57606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«Магазин»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149080"/>
            <a:ext cx="3888432" cy="5760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«Парикмахерская»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D:\Фото Динара\103NIKON\DSCN17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4608512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D:\Фото Динара\103NIKON\DSCN17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140968"/>
            <a:ext cx="4416491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932040" y="2204864"/>
            <a:ext cx="3888432" cy="57606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«Больница»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Фото Динара\103NIKON\DSCN17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4392488" cy="3294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D:\Фото Динара\104NIKON\DSCN18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124021"/>
            <a:ext cx="4561404" cy="3416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932040" y="2204864"/>
            <a:ext cx="3888432" cy="57606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«Водители»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95536" y="4077072"/>
            <a:ext cx="3888432" cy="576064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«Мастерская»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4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физической культуры</a:t>
            </a:r>
            <a:endParaRPr lang="ru-RU" sz="4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Фото. Диск\106_PANA\P10600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3384376" cy="4879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D:\Фото. Диск\106_PANA\P10600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988840"/>
            <a:ext cx="3600400" cy="3992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/>
          </a:bodyPr>
          <a:lstStyle/>
          <a:p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изобразительного искусства</a:t>
            </a:r>
            <a:endParaRPr lang="ru-RU" sz="4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Фото Динара\104NIKON\DSCN17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3456384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D:\Фото Динара\104NIKON\DSCN17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276872"/>
            <a:ext cx="4475989" cy="3356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Фото Динара\104NIKON\DSCN18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700808"/>
            <a:ext cx="4469615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D:\Фото. Диск\106_PANA\P10600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268760"/>
            <a:ext cx="2965372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Музыкально-театральный уголок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185</TotalTime>
  <Words>55</Words>
  <Application>Microsoft Office PowerPoint</Application>
  <PresentationFormat>Экран (4:3)</PresentationFormat>
  <Paragraphs>22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Constantia</vt:lpstr>
      <vt:lpstr>Times New Roman</vt:lpstr>
      <vt:lpstr>Wingdings 2</vt:lpstr>
      <vt:lpstr>Поток</vt:lpstr>
      <vt:lpstr>    Организация  предметно-развивающей среды  </vt:lpstr>
      <vt:lpstr>Функции предметно-развивающей среды во второй младшей группе</vt:lpstr>
      <vt:lpstr>Уголок сюжетно-ролевых игр</vt:lpstr>
      <vt:lpstr>«Семья»</vt:lpstr>
      <vt:lpstr>«Парикмахерская»</vt:lpstr>
      <vt:lpstr>Презентация PowerPoint</vt:lpstr>
      <vt:lpstr>Уголок физической культуры</vt:lpstr>
      <vt:lpstr>Уголок изобразительного искусства</vt:lpstr>
      <vt:lpstr>Музыкально-театральный уголок</vt:lpstr>
      <vt:lpstr>Музыкально-театральный уголок</vt:lpstr>
      <vt:lpstr>Книжный уголок</vt:lpstr>
      <vt:lpstr>Уголок строительных игр </vt:lpstr>
      <vt:lpstr>Уголок природы</vt:lpstr>
      <vt:lpstr>Сенсорный уголок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 предметно-развивающей среды</dc:title>
  <dc:creator>Валентина</dc:creator>
  <cp:lastModifiedBy>Алексей Мишарин</cp:lastModifiedBy>
  <cp:revision>20</cp:revision>
  <dcterms:created xsi:type="dcterms:W3CDTF">2014-11-23T10:19:18Z</dcterms:created>
  <dcterms:modified xsi:type="dcterms:W3CDTF">2015-03-26T16:31:41Z</dcterms:modified>
</cp:coreProperties>
</file>