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0" r:id="rId6"/>
    <p:sldId id="272" r:id="rId7"/>
    <p:sldId id="259" r:id="rId8"/>
    <p:sldId id="260" r:id="rId9"/>
    <p:sldId id="277" r:id="rId10"/>
    <p:sldId id="271" r:id="rId11"/>
    <p:sldId id="261" r:id="rId12"/>
    <p:sldId id="262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10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94CA21-E866-4C77-B0D4-D3897DAF7508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F80435-AE80-4F9F-B971-5672B16ED2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54696" cy="1176536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Фото. Диск\106_PANA\P106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44416" cy="432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Фото. Диск\106_PANA\P106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3703150" cy="4577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Музыкально-театральный уголок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Книжный уголок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. Диск\106_PANA\P1060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3466591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строительных игр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о Динара\104NIKON\DSCN1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571999" cy="328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Фото. Диск\106_PANA\P10600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4478564" cy="3165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природы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. Диск\106_PANA\P1060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757305" cy="516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Фото. Диск\106_PANA\P106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Сенсорный уголок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. Диск\106_PANA\P1060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528392" cy="465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D:\Фото. Диск\106_PANA\P106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916832"/>
            <a:ext cx="4494741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8229600" cy="1224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d9b03fefe5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340768"/>
            <a:ext cx="5214937" cy="5286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 предметно-развивающей среды во второй младшей группе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</a:rPr>
              <a:t>Познавательная</a:t>
            </a:r>
          </a:p>
          <a:p>
            <a:r>
              <a:rPr lang="ru-RU" sz="3600" dirty="0" smtClean="0">
                <a:latin typeface="Times New Roman" pitchFamily="18" charset="0"/>
              </a:rPr>
              <a:t>Коммуникативная</a:t>
            </a:r>
          </a:p>
          <a:p>
            <a:r>
              <a:rPr lang="ru-RU" sz="3600" dirty="0" smtClean="0">
                <a:latin typeface="Times New Roman" pitchFamily="18" charset="0"/>
              </a:rPr>
              <a:t>Оздоровительная</a:t>
            </a:r>
          </a:p>
          <a:p>
            <a:r>
              <a:rPr lang="ru-RU" sz="3600" dirty="0" smtClean="0">
                <a:latin typeface="Times New Roman" pitchFamily="18" charset="0"/>
              </a:rPr>
              <a:t>Творческая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сюжетно-ролевых игр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. Диск\106_PANA\P10600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520280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Фото. Диск\106_PANA\P1060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724128" cy="358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о Динара\104NIKON\DSCN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Фото Динара\103NIKON\DSCN1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140968"/>
            <a:ext cx="4416490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388843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860032" y="2276872"/>
            <a:ext cx="3888432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«Магазин»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149080"/>
            <a:ext cx="3888432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«Парикмахерская»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Фото Динара\103NIKON\DSCN1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0851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Фото Динара\103NIKON\DSCN1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140968"/>
            <a:ext cx="441649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2204864"/>
            <a:ext cx="3888432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«Больница»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Фото Динара\103NIKON\DSCN17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D:\Фото Динара\104NIKON\DSCN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24021"/>
            <a:ext cx="4561404" cy="341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32040" y="2204864"/>
            <a:ext cx="3888432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«Водители»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5536" y="4077072"/>
            <a:ext cx="3888432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«Мастерская»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физической культуры</a:t>
            </a:r>
            <a:endParaRPr lang="ru-RU" sz="4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. Диск\106_PANA\P106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384376" cy="487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Фото. Диск\106_PANA\P1060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600400" cy="39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Уголок изобразительного искусства</a:t>
            </a:r>
            <a:endParaRPr lang="ru-RU" sz="4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о Динара\104NIKON\DSCN17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4563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D:\Фото Динара\104NIKON\DSCN1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76872"/>
            <a:ext cx="4475989" cy="335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 Динара\104NIKON\DSCN1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700808"/>
            <a:ext cx="4469615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D:\Фото. Диск\106_PANA\P106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965372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Музыкально-театральный уголок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55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Times New Roman</vt:lpstr>
      <vt:lpstr>Wingdings 2</vt:lpstr>
      <vt:lpstr>Поток</vt:lpstr>
      <vt:lpstr>    Организация  предметно-развивающей среды  </vt:lpstr>
      <vt:lpstr>Функции предметно-развивающей среды во второй младшей группе</vt:lpstr>
      <vt:lpstr>Уголок сюжетно-ролевых игр</vt:lpstr>
      <vt:lpstr>«Семья»</vt:lpstr>
      <vt:lpstr>«Парикмахерская»</vt:lpstr>
      <vt:lpstr>Презентация PowerPoint</vt:lpstr>
      <vt:lpstr>Уголок физической культуры</vt:lpstr>
      <vt:lpstr>Уголок изобразительного искусства</vt:lpstr>
      <vt:lpstr>Музыкально-театральный уголок</vt:lpstr>
      <vt:lpstr>Музыкально-театральный уголок</vt:lpstr>
      <vt:lpstr>Книжный уголок</vt:lpstr>
      <vt:lpstr>Уголок строительных игр </vt:lpstr>
      <vt:lpstr>Уголок природы</vt:lpstr>
      <vt:lpstr>Сенсорный уголок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предметно-развивающей среды</dc:title>
  <dc:creator>Валентина</dc:creator>
  <cp:lastModifiedBy>Алексей Мишарин</cp:lastModifiedBy>
  <cp:revision>20</cp:revision>
  <dcterms:created xsi:type="dcterms:W3CDTF">2014-11-23T10:19:18Z</dcterms:created>
  <dcterms:modified xsi:type="dcterms:W3CDTF">2015-03-26T16:31:41Z</dcterms:modified>
</cp:coreProperties>
</file>